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  <p:sldMasterId id="2147483763" r:id="rId5"/>
    <p:sldMasterId id="2147483775" r:id="rId6"/>
  </p:sldMasterIdLst>
  <p:notesMasterIdLst>
    <p:notesMasterId r:id="rId18"/>
  </p:notesMasterIdLst>
  <p:handoutMasterIdLst>
    <p:handoutMasterId r:id="rId19"/>
  </p:handoutMasterIdLst>
  <p:sldIdLst>
    <p:sldId id="271" r:id="rId7"/>
    <p:sldId id="1151" r:id="rId8"/>
    <p:sldId id="1152" r:id="rId9"/>
    <p:sldId id="1148" r:id="rId10"/>
    <p:sldId id="1150" r:id="rId11"/>
    <p:sldId id="1153" r:id="rId12"/>
    <p:sldId id="1173" r:id="rId13"/>
    <p:sldId id="1175" r:id="rId14"/>
    <p:sldId id="1176" r:id="rId15"/>
    <p:sldId id="1177" r:id="rId16"/>
    <p:sldId id="1174" r:id="rId17"/>
  </p:sldIdLst>
  <p:sldSz cx="9144000" cy="6858000" type="screen4x3"/>
  <p:notesSz cx="6735763" cy="98663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ikejaotis" id="{C888CB7D-508F-4B5E-8B33-CE4CCF5C20AD}">
          <p14:sldIdLst>
            <p14:sldId id="271"/>
            <p14:sldId id="1151"/>
            <p14:sldId id="1152"/>
            <p14:sldId id="1148"/>
            <p14:sldId id="1150"/>
            <p14:sldId id="1153"/>
            <p14:sldId id="1173"/>
            <p14:sldId id="1175"/>
            <p14:sldId id="1176"/>
            <p14:sldId id="1177"/>
            <p14:sldId id="1174"/>
          </p14:sldIdLst>
        </p14:section>
        <p14:section name="Pealkirjata jaotis" id="{61EDEBA5-77C0-475B-B751-B42A691CF58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C0C0C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337" autoAdjust="0"/>
    <p:restoredTop sz="94708"/>
  </p:normalViewPr>
  <p:slideViewPr>
    <p:cSldViewPr snapToGrid="0" showGuides="1">
      <p:cViewPr varScale="1">
        <p:scale>
          <a:sx n="91" d="100"/>
          <a:sy n="91" d="100"/>
        </p:scale>
        <p:origin x="62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C:\Users\Janek\Documents\BV\Meetings\2023\Koogimaterjalid_BVT_2022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dirty="0"/>
              <a:t>Sales by </a:t>
            </a:r>
            <a:r>
              <a:rPr lang="et-EE" dirty="0" err="1"/>
              <a:t>markets</a:t>
            </a:r>
            <a:r>
              <a:rPr lang="et-EE" dirty="0"/>
              <a:t> </a:t>
            </a:r>
            <a:r>
              <a:rPr lang="en-US" dirty="0"/>
              <a:t>2021</a:t>
            </a:r>
          </a:p>
        </c:rich>
      </c:tx>
      <c:layout>
        <c:manualLayout>
          <c:xMode val="edge"/>
          <c:yMode val="edge"/>
          <c:x val="0.28428328668837005"/>
          <c:y val="8.57221925981924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220996628772071E-2"/>
          <c:y val="0.2257423863486118"/>
          <c:w val="0.69090872408006898"/>
          <c:h val="0.75659324363009461"/>
        </c:manualLayout>
      </c:layout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dirty="0"/>
              <a:t>Sales by </a:t>
            </a:r>
            <a:r>
              <a:rPr lang="et-EE" dirty="0" err="1"/>
              <a:t>markets</a:t>
            </a:r>
            <a:r>
              <a:rPr lang="et-EE" dirty="0"/>
              <a:t> </a:t>
            </a:r>
            <a:r>
              <a:rPr lang="en-US" dirty="0"/>
              <a:t>202</a:t>
            </a:r>
            <a:r>
              <a:rPr lang="et-EE" dirty="0"/>
              <a:t>2</a:t>
            </a:r>
            <a:endParaRPr lang="en-US" dirty="0"/>
          </a:p>
        </c:rich>
      </c:tx>
      <c:layout>
        <c:manualLayout>
          <c:xMode val="edge"/>
          <c:yMode val="edge"/>
          <c:x val="0.28428328668837005"/>
          <c:y val="8.57221925981924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220996628772071E-2"/>
          <c:y val="0.2257423863486118"/>
          <c:w val="0.69090872408006898"/>
          <c:h val="0.75659324363009461"/>
        </c:manualLayout>
      </c:layout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6003856034478077E-2"/>
          <c:y val="0.17742579208222467"/>
          <c:w val="0.83972712849782938"/>
          <c:h val="0.74647588111703334"/>
        </c:manualLayout>
      </c:layout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796414138467902E-2"/>
          <c:y val="3.9835760259004926E-2"/>
          <c:w val="0.90220358586153215"/>
          <c:h val="0.771110367073130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Leht1!$A$4</c:f>
              <c:strCache>
                <c:ptCount val="1"/>
                <c:pt idx="0">
                  <c:v>Baltic Grassland Beef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Leht1!$B$3:$M$3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Leht1!$B$4:$M$4</c:f>
              <c:numCache>
                <c:formatCode>General</c:formatCode>
                <c:ptCount val="12"/>
                <c:pt idx="0">
                  <c:v>110</c:v>
                </c:pt>
                <c:pt idx="1">
                  <c:v>469</c:v>
                </c:pt>
                <c:pt idx="2">
                  <c:v>809</c:v>
                </c:pt>
                <c:pt idx="3">
                  <c:v>1705</c:v>
                </c:pt>
                <c:pt idx="4">
                  <c:v>2983</c:v>
                </c:pt>
                <c:pt idx="5">
                  <c:v>3952</c:v>
                </c:pt>
                <c:pt idx="6">
                  <c:v>3270</c:v>
                </c:pt>
                <c:pt idx="7">
                  <c:v>2762</c:v>
                </c:pt>
                <c:pt idx="8">
                  <c:v>1777</c:v>
                </c:pt>
                <c:pt idx="9">
                  <c:v>1671</c:v>
                </c:pt>
                <c:pt idx="10">
                  <c:v>1995</c:v>
                </c:pt>
                <c:pt idx="11">
                  <c:v>2450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9F-4E0C-92DF-60E792BE06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403984"/>
        <c:axId val="2139526656"/>
      </c:barChart>
      <c:catAx>
        <c:axId val="3640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9526656"/>
        <c:crosses val="autoZero"/>
        <c:auto val="1"/>
        <c:lblAlgn val="ctr"/>
        <c:lblOffset val="100"/>
        <c:noMultiLvlLbl val="0"/>
      </c:catAx>
      <c:valAx>
        <c:axId val="2139526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03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0.30488</cdr:x>
      <cdr:y>0.48489</cdr:y>
    </cdr:from>
    <cdr:to>
      <cdr:x>0.81825</cdr:x>
      <cdr:y>0.78201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F016090-153F-9B2C-0360-031B91ECF465}"/>
            </a:ext>
          </a:extLst>
        </cdr:cNvPr>
        <cdr:cNvSpPr txBox="1"/>
      </cdr:nvSpPr>
      <cdr:spPr>
        <a:xfrm xmlns:a="http://schemas.openxmlformats.org/drawingml/2006/main">
          <a:off x="2402703" y="2442474"/>
          <a:ext cx="4045789" cy="14966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t-EE" sz="2400" b="1" i="1" dirty="0">
              <a:solidFill>
                <a:srgbClr val="002060"/>
              </a:solidFill>
            </a:rPr>
            <a:t>LIHAVEISTE MÜÜGITURUST</a:t>
          </a:r>
        </a:p>
        <a:p xmlns:a="http://schemas.openxmlformats.org/drawingml/2006/main">
          <a:endParaRPr lang="et-EE" sz="2400" b="1" i="1" dirty="0">
            <a:solidFill>
              <a:srgbClr val="002060"/>
            </a:solidFill>
          </a:endParaRPr>
        </a:p>
        <a:p xmlns:a="http://schemas.openxmlformats.org/drawingml/2006/main">
          <a:r>
            <a:rPr lang="et-EE" sz="1400" b="1" i="1" dirty="0">
              <a:solidFill>
                <a:srgbClr val="002060"/>
              </a:solidFill>
            </a:rPr>
            <a:t>Janek Mustmaa</a:t>
          </a:r>
        </a:p>
        <a:p xmlns:a="http://schemas.openxmlformats.org/drawingml/2006/main">
          <a:r>
            <a:rPr lang="et-EE" sz="1400" b="1" i="1" dirty="0">
              <a:solidFill>
                <a:srgbClr val="002060"/>
              </a:solidFill>
            </a:rPr>
            <a:t>Baltic </a:t>
          </a:r>
          <a:r>
            <a:rPr lang="et-EE" sz="1400" b="1" i="1" dirty="0" err="1">
              <a:solidFill>
                <a:srgbClr val="002060"/>
              </a:solidFill>
            </a:rPr>
            <a:t>Vianco</a:t>
          </a:r>
          <a:r>
            <a:rPr lang="et-EE" sz="1400" b="1" i="1" dirty="0">
              <a:solidFill>
                <a:srgbClr val="002060"/>
              </a:solidFill>
            </a:rPr>
            <a:t> </a:t>
          </a:r>
          <a:r>
            <a:rPr lang="et-EE" sz="1400" b="1" i="1" dirty="0" err="1">
              <a:solidFill>
                <a:srgbClr val="002060"/>
              </a:solidFill>
            </a:rPr>
            <a:t>trading</a:t>
          </a:r>
          <a:r>
            <a:rPr lang="et-EE" sz="1400" b="1" i="1" dirty="0">
              <a:solidFill>
                <a:srgbClr val="002060"/>
              </a:solidFill>
            </a:rPr>
            <a:t> OÜ</a:t>
          </a:r>
        </a:p>
        <a:p xmlns:a="http://schemas.openxmlformats.org/drawingml/2006/main">
          <a:endParaRPr lang="et-EE" sz="1400" b="1" i="1" dirty="0">
            <a:solidFill>
              <a:srgbClr val="002060"/>
            </a:solidFill>
          </a:endParaRPr>
        </a:p>
        <a:p xmlns:a="http://schemas.openxmlformats.org/drawingml/2006/main">
          <a:endParaRPr lang="et-EE" sz="1400" b="1" i="1" dirty="0">
            <a:solidFill>
              <a:srgbClr val="002060"/>
            </a:solidFill>
          </a:endParaRPr>
        </a:p>
        <a:p xmlns:a="http://schemas.openxmlformats.org/drawingml/2006/main">
          <a:r>
            <a:rPr lang="et-EE" sz="1400" b="1" i="1" dirty="0">
              <a:solidFill>
                <a:srgbClr val="002060"/>
              </a:solidFill>
            </a:rPr>
            <a:t>				</a:t>
          </a:r>
          <a:r>
            <a:rPr lang="et-EE" sz="1400" i="1" dirty="0">
              <a:solidFill>
                <a:srgbClr val="002060"/>
              </a:solidFill>
            </a:rPr>
            <a:t>17. nov 2023.</a:t>
          </a:r>
          <a:endParaRPr lang="en-US" sz="1400" i="1" dirty="0">
            <a:solidFill>
              <a:srgbClr val="00206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0.43693</cdr:x>
      <cdr:y>0</cdr:y>
    </cdr:from>
    <cdr:to>
      <cdr:x>0.63981</cdr:x>
      <cdr:y>0.1873</cdr:y>
    </cdr:to>
    <cdr:pic>
      <cdr:nvPicPr>
        <cdr:cNvPr id="2" name="Picture 9">
          <a:extLst xmlns:a="http://schemas.openxmlformats.org/drawingml/2006/main">
            <a:ext uri="{FF2B5EF4-FFF2-40B4-BE49-F238E27FC236}">
              <a16:creationId xmlns:a16="http://schemas.microsoft.com/office/drawing/2014/main" id="{A0F18120-1C6F-73CB-80AB-A00EF7F2D38E}"/>
            </a:ext>
          </a:extLst>
        </cdr:cNvPr>
        <cdr:cNvPicPr>
          <a:picLocks xmlns:a="http://schemas.openxmlformats.org/drawingml/2006/main" noGrp="1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46328" y="0"/>
          <a:ext cx="1739533" cy="8881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0.17039</cdr:x>
      <cdr:y>0</cdr:y>
    </cdr:from>
    <cdr:to>
      <cdr:x>0.43357</cdr:x>
      <cdr:y>0.19865</cdr:y>
    </cdr:to>
    <cdr:pic>
      <cdr:nvPicPr>
        <cdr:cNvPr id="3" name="Pilt 2">
          <a:extLst xmlns:a="http://schemas.openxmlformats.org/drawingml/2006/main">
            <a:ext uri="{FF2B5EF4-FFF2-40B4-BE49-F238E27FC236}">
              <a16:creationId xmlns:a16="http://schemas.microsoft.com/office/drawing/2014/main" id="{440E979E-DC59-0118-9AA0-B178BA1A6166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460928" y="0"/>
          <a:ext cx="2256639" cy="9419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  <cdr:relSizeAnchor xmlns:cdr="http://schemas.openxmlformats.org/drawingml/2006/chartDrawing">
    <cdr:from>
      <cdr:x>0.64862</cdr:x>
      <cdr:y>0</cdr:y>
    </cdr:from>
    <cdr:to>
      <cdr:x>0.75131</cdr:x>
      <cdr:y>0.2312</cdr:y>
    </cdr:to>
    <cdr:pic>
      <cdr:nvPicPr>
        <cdr:cNvPr id="5" name="Pilt 4">
          <a:extLst xmlns:a="http://schemas.openxmlformats.org/drawingml/2006/main">
            <a:ext uri="{FF2B5EF4-FFF2-40B4-BE49-F238E27FC236}">
              <a16:creationId xmlns:a16="http://schemas.microsoft.com/office/drawing/2014/main" id="{5BB3EA59-E023-B6D1-DDAD-3B0567D5385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5561379" y="-1216517"/>
          <a:ext cx="880564" cy="109629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0.09836</cdr:x>
      <cdr:y>0.03685</cdr:y>
    </cdr:from>
    <cdr:to>
      <cdr:x>0.1791</cdr:x>
      <cdr:y>0.16971</cdr:y>
    </cdr:to>
    <cdr:pic>
      <cdr:nvPicPr>
        <cdr:cNvPr id="6" name="chart">
          <a:extLst xmlns:a="http://schemas.openxmlformats.org/drawingml/2006/main">
            <a:ext uri="{FF2B5EF4-FFF2-40B4-BE49-F238E27FC236}">
              <a16:creationId xmlns:a16="http://schemas.microsoft.com/office/drawing/2014/main" id="{815DC378-4FEE-4EC1-AEB4-53829C6FF9F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/>
        <a:stretch xmlns:a="http://schemas.openxmlformats.org/drawingml/2006/main">
          <a:fillRect/>
        </a:stretch>
      </cdr:blipFill>
      <cdr:spPr>
        <a:xfrm xmlns:a="http://schemas.openxmlformats.org/drawingml/2006/main">
          <a:off x="843372" y="174734"/>
          <a:ext cx="692300" cy="63003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0.73969</cdr:x>
      <cdr:y>0.08694</cdr:y>
    </cdr:from>
    <cdr:to>
      <cdr:x>0.87328</cdr:x>
      <cdr:y>0.15131</cdr:y>
    </cdr:to>
    <cdr:pic>
      <cdr:nvPicPr>
        <cdr:cNvPr id="8" name="chart">
          <a:extLst xmlns:a="http://schemas.openxmlformats.org/drawingml/2006/main">
            <a:ext uri="{FF2B5EF4-FFF2-40B4-BE49-F238E27FC236}">
              <a16:creationId xmlns:a16="http://schemas.microsoft.com/office/drawing/2014/main" id="{C95C42EE-ACB4-D429-1636-76569FFB3AC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/>
        <a:stretch xmlns:a="http://schemas.openxmlformats.org/drawingml/2006/main">
          <a:fillRect/>
        </a:stretch>
      </cdr:blipFill>
      <cdr:spPr>
        <a:xfrm xmlns:a="http://schemas.openxmlformats.org/drawingml/2006/main">
          <a:off x="6342304" y="412253"/>
          <a:ext cx="1145407" cy="305223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>
            <a:extLst>
              <a:ext uri="{FF2B5EF4-FFF2-40B4-BE49-F238E27FC236}">
                <a16:creationId xmlns:a16="http://schemas.microsoft.com/office/drawing/2014/main" id="{12FA248A-A66E-4BAB-9529-428D0F9A93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Kuupäeva kohatäide 2">
            <a:extLst>
              <a:ext uri="{FF2B5EF4-FFF2-40B4-BE49-F238E27FC236}">
                <a16:creationId xmlns:a16="http://schemas.microsoft.com/office/drawing/2014/main" id="{7E51EE3C-E153-4811-BC09-1BB91FA0E6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10C8B-5BD6-4AE5-8790-27059EB22CB9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F2AE12C5-EF47-40B6-8C13-49F9C062C2F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Board meeting 27.04.2022</a:t>
            </a:r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625CAA3B-482E-4391-9549-0A437A41C6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5C5CF-57DF-4145-9A8F-B7F6799FA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2140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88EFD-E80F-4DF6-91DD-10E6EAEDA57D}" type="datetimeFigureOut">
              <a:rPr lang="de-CH" smtClean="0"/>
              <a:t>17.11.2023</a:t>
            </a:fld>
            <a:endParaRPr lang="de-CH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CH"/>
              <a:t>Board meeting 27.04.2022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6FD3F-6731-47F9-8F13-A19D24408922}" type="slidenum">
              <a:rPr lang="de-CH" smtClean="0"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9827891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9" y="3475038"/>
            <a:ext cx="5715000" cy="56499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921" tIns="45464" rIns="90921" bIns="45464"/>
          <a:lstStyle/>
          <a:p>
            <a:pPr eaLnBrk="1" hangingPunct="1"/>
            <a:endParaRPr lang="de-CH" dirty="0"/>
          </a:p>
        </p:txBody>
      </p:sp>
      <p:sp>
        <p:nvSpPr>
          <p:cNvPr id="2" name="Jaluse kohatäide 1">
            <a:extLst>
              <a:ext uri="{FF2B5EF4-FFF2-40B4-BE49-F238E27FC236}">
                <a16:creationId xmlns:a16="http://schemas.microsoft.com/office/drawing/2014/main" id="{B86C7FCE-F9F8-4EDC-9D96-20629560F09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CH"/>
              <a:t>Board meeting 27.04.2022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198571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9" y="3475038"/>
            <a:ext cx="5715000" cy="56499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921" tIns="45464" rIns="90921" bIns="45464"/>
          <a:lstStyle/>
          <a:p>
            <a:pPr eaLnBrk="1" hangingPunct="1"/>
            <a:endParaRPr lang="de-CH" dirty="0"/>
          </a:p>
        </p:txBody>
      </p:sp>
      <p:sp>
        <p:nvSpPr>
          <p:cNvPr id="2" name="Jaluse kohatäide 1">
            <a:extLst>
              <a:ext uri="{FF2B5EF4-FFF2-40B4-BE49-F238E27FC236}">
                <a16:creationId xmlns:a16="http://schemas.microsoft.com/office/drawing/2014/main" id="{B86C7FCE-F9F8-4EDC-9D96-20629560F09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CH"/>
              <a:t>Board meeting 27.04.2022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57827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9" y="3475038"/>
            <a:ext cx="5715000" cy="56499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921" tIns="45464" rIns="90921" bIns="45464"/>
          <a:lstStyle/>
          <a:p>
            <a:pPr eaLnBrk="1" hangingPunct="1"/>
            <a:endParaRPr lang="de-CH" dirty="0"/>
          </a:p>
        </p:txBody>
      </p:sp>
      <p:sp>
        <p:nvSpPr>
          <p:cNvPr id="2" name="Jaluse kohatäide 1">
            <a:extLst>
              <a:ext uri="{FF2B5EF4-FFF2-40B4-BE49-F238E27FC236}">
                <a16:creationId xmlns:a16="http://schemas.microsoft.com/office/drawing/2014/main" id="{B86C7FCE-F9F8-4EDC-9D96-20629560F09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CH"/>
              <a:t>Board meeting 27.04.2022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67915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9" y="3475038"/>
            <a:ext cx="5715000" cy="56499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921" tIns="45464" rIns="90921" bIns="45464"/>
          <a:lstStyle/>
          <a:p>
            <a:pPr eaLnBrk="1" hangingPunct="1"/>
            <a:endParaRPr lang="de-CH" dirty="0"/>
          </a:p>
        </p:txBody>
      </p:sp>
      <p:sp>
        <p:nvSpPr>
          <p:cNvPr id="2" name="Jaluse kohatäide 1">
            <a:extLst>
              <a:ext uri="{FF2B5EF4-FFF2-40B4-BE49-F238E27FC236}">
                <a16:creationId xmlns:a16="http://schemas.microsoft.com/office/drawing/2014/main" id="{B86C7FCE-F9F8-4EDC-9D96-20629560F09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CH"/>
              <a:t>Board meeting 27.04.2022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47272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9" y="3475038"/>
            <a:ext cx="5715000" cy="56499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921" tIns="45464" rIns="90921" bIns="45464"/>
          <a:lstStyle/>
          <a:p>
            <a:pPr eaLnBrk="1" hangingPunct="1"/>
            <a:endParaRPr lang="de-CH" dirty="0"/>
          </a:p>
        </p:txBody>
      </p:sp>
      <p:sp>
        <p:nvSpPr>
          <p:cNvPr id="2" name="Jaluse kohatäide 1">
            <a:extLst>
              <a:ext uri="{FF2B5EF4-FFF2-40B4-BE49-F238E27FC236}">
                <a16:creationId xmlns:a16="http://schemas.microsoft.com/office/drawing/2014/main" id="{B86C7FCE-F9F8-4EDC-9D96-20629560F09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CH"/>
              <a:t>Board meeting 27.04.2022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95919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9" y="3475038"/>
            <a:ext cx="5715000" cy="56499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921" tIns="45464" rIns="90921" bIns="45464"/>
          <a:lstStyle/>
          <a:p>
            <a:pPr eaLnBrk="1" hangingPunct="1"/>
            <a:endParaRPr lang="de-CH" dirty="0"/>
          </a:p>
        </p:txBody>
      </p:sp>
      <p:sp>
        <p:nvSpPr>
          <p:cNvPr id="2" name="Jaluse kohatäide 1">
            <a:extLst>
              <a:ext uri="{FF2B5EF4-FFF2-40B4-BE49-F238E27FC236}">
                <a16:creationId xmlns:a16="http://schemas.microsoft.com/office/drawing/2014/main" id="{B86C7FCE-F9F8-4EDC-9D96-20629560F09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CH"/>
              <a:t>Board meeting 27.04.2022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73573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9" y="3475038"/>
            <a:ext cx="5715000" cy="56499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921" tIns="45464" rIns="90921" bIns="45464"/>
          <a:lstStyle/>
          <a:p>
            <a:pPr eaLnBrk="1" hangingPunct="1"/>
            <a:endParaRPr lang="de-CH" dirty="0"/>
          </a:p>
        </p:txBody>
      </p:sp>
      <p:sp>
        <p:nvSpPr>
          <p:cNvPr id="2" name="Jaluse kohatäide 1">
            <a:extLst>
              <a:ext uri="{FF2B5EF4-FFF2-40B4-BE49-F238E27FC236}">
                <a16:creationId xmlns:a16="http://schemas.microsoft.com/office/drawing/2014/main" id="{25D11F6F-7481-48BB-BC7B-FEB08F0E2C0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CH"/>
              <a:t>hjhjhjh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52587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9" y="3475038"/>
            <a:ext cx="5715000" cy="56499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921" tIns="45464" rIns="90921" bIns="45464"/>
          <a:lstStyle/>
          <a:p>
            <a:pPr eaLnBrk="1" hangingPunct="1"/>
            <a:endParaRPr lang="de-CH" dirty="0"/>
          </a:p>
        </p:txBody>
      </p:sp>
      <p:sp>
        <p:nvSpPr>
          <p:cNvPr id="2" name="Jaluse kohatäide 1">
            <a:extLst>
              <a:ext uri="{FF2B5EF4-FFF2-40B4-BE49-F238E27FC236}">
                <a16:creationId xmlns:a16="http://schemas.microsoft.com/office/drawing/2014/main" id="{25D11F6F-7481-48BB-BC7B-FEB08F0E2C0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CH"/>
              <a:t>hjhjhjh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56764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9" y="3475038"/>
            <a:ext cx="5715000" cy="56499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921" tIns="45464" rIns="90921" bIns="45464"/>
          <a:lstStyle/>
          <a:p>
            <a:pPr eaLnBrk="1" hangingPunct="1"/>
            <a:endParaRPr lang="de-CH" dirty="0"/>
          </a:p>
        </p:txBody>
      </p:sp>
      <p:sp>
        <p:nvSpPr>
          <p:cNvPr id="2" name="Jaluse kohatäide 1">
            <a:extLst>
              <a:ext uri="{FF2B5EF4-FFF2-40B4-BE49-F238E27FC236}">
                <a16:creationId xmlns:a16="http://schemas.microsoft.com/office/drawing/2014/main" id="{25D11F6F-7481-48BB-BC7B-FEB08F0E2C0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CH"/>
              <a:t>hjhjhjh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07160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9" y="3475038"/>
            <a:ext cx="5715000" cy="56499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921" tIns="45464" rIns="90921" bIns="45464"/>
          <a:lstStyle/>
          <a:p>
            <a:pPr eaLnBrk="1" hangingPunct="1"/>
            <a:endParaRPr lang="de-CH" dirty="0"/>
          </a:p>
        </p:txBody>
      </p:sp>
      <p:sp>
        <p:nvSpPr>
          <p:cNvPr id="2" name="Jaluse kohatäide 1">
            <a:extLst>
              <a:ext uri="{FF2B5EF4-FFF2-40B4-BE49-F238E27FC236}">
                <a16:creationId xmlns:a16="http://schemas.microsoft.com/office/drawing/2014/main" id="{25D11F6F-7481-48BB-BC7B-FEB08F0E2C0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CH"/>
              <a:t>hjhjhjh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45253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8AFD-F24E-4DFB-BC76-0BF054FB6C90}" type="slidenum">
              <a:rPr lang="de-CH" smtClean="0"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1310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8AFD-F24E-4DFB-BC76-0BF054FB6C90}" type="slidenum">
              <a:rPr lang="de-CH" smtClean="0"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58881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8AFD-F24E-4DFB-BC76-0BF054FB6C90}" type="slidenum">
              <a:rPr lang="de-CH" smtClean="0"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95956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elfolie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3201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9E5702-D3BE-44CA-8E24-4C626D663A01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895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4D9562-D440-4CF5-9343-61EE185A9A2B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303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C24FC-9BA1-4FB3-9A11-6CFA4CCDBFAF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264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7AC07-23AE-4F9D-9A49-3F41606D1FE7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048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ABE8F0-75D3-455A-B0AF-B648BF07E971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027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3453DA-C0F0-490E-8EC7-02CD1F50A1FB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5829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C0215-D2CE-412E-8FFE-367C16BD6B92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037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8AFD-F24E-4DFB-BC76-0BF054FB6C90}" type="slidenum">
              <a:rPr lang="de-CH" smtClean="0"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47544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17B8F-D930-4447-8D04-7819873D4B24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594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76CD3C-BEAA-4472-B65C-D09EA4D0BB6E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273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70B204-F0A9-4C6B-881C-E1DD35B7E8CE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3146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FC356A-7FE6-4183-98FE-08805928BA32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2034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/>
              <a:t>Klõpsake juhteksemplari alapealkirja laadi redigeerimiseks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567544-BB66-C596-348A-3FCB82E87C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04C629-5302-51AA-37D5-D1C8786FFA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F44896-3C1A-6B18-BD0B-B761134567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C7F2C-25AD-4995-B298-7A610D8D64AE}" type="slidenum">
              <a:rPr lang="et-EE" altLang="en-US"/>
              <a:pPr>
                <a:defRPr/>
              </a:pPr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2847041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19F361-AA7F-21C1-46D2-D1D90E4DF8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2E2612-6068-CAD2-B0B0-2563B23FDA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9C7606-3A16-66EA-B815-CA981FAFAA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3AD46-46FC-4661-95FE-6818D91BB68A}" type="slidenum">
              <a:rPr lang="et-EE" altLang="en-US"/>
              <a:pPr>
                <a:defRPr/>
              </a:pPr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9831009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7B1773-06D6-640F-2B83-19DAFBF34C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5064BE-2C45-A46A-48FF-BB375F9EE9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50B9EE-21B8-11B8-405B-1C57882070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AFECE-2A5D-44FE-BAEE-25DAD1C82EBD}" type="slidenum">
              <a:rPr lang="et-EE" altLang="en-US"/>
              <a:pPr>
                <a:defRPr/>
              </a:pPr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0537453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C66272-D04F-92B5-8A04-377A8DC20C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5670A3-72C5-D00A-05F3-52E06E55AA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FF0A50-9BA6-D23A-0B45-B948695573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09C02-38B0-4488-8FD2-EA3DE97969B6}" type="slidenum">
              <a:rPr lang="et-EE" altLang="en-US"/>
              <a:pPr>
                <a:defRPr/>
              </a:pPr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38972237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AA80987-0732-44D7-AF88-93DA0C112B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B0F2B32-480E-C8C6-F01E-4831F25873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F3C042C-52DD-F4AF-2F35-F847036E50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0850B-6C04-4FA2-9AC6-9DB8197E50E4}" type="slidenum">
              <a:rPr lang="et-EE" altLang="en-US"/>
              <a:pPr>
                <a:defRPr/>
              </a:pPr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34173017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5CCFF1C-862F-3885-47C8-F4B0BD6B28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F1CA4D0-E863-004D-F5D4-202C6394BB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BFA2DF2-C6B5-3044-F6BA-C477BC74B4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2C9A3-E0D2-4FB7-A5AF-8F5E0AA4095D}" type="slidenum">
              <a:rPr lang="et-EE" altLang="en-US"/>
              <a:pPr>
                <a:defRPr/>
              </a:pPr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256548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8AFD-F24E-4DFB-BC76-0BF054FB6C90}" type="slidenum">
              <a:rPr lang="de-CH" smtClean="0"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592678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2993EE3-FA5A-14E9-276A-B026B767EB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33F963F-7F39-5F04-1FE7-86544E5F25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F8E7F5A-1717-8708-BB9B-D3E2B71202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11A6E-7365-458C-86BA-DE8739BC8F4E}" type="slidenum">
              <a:rPr lang="et-EE" altLang="en-US"/>
              <a:pPr>
                <a:defRPr/>
              </a:pPr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977832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39CE9D-1B2E-F7C4-3068-0444AD8A82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B7A968-2783-1A2D-608A-172F28E41C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AC8D96-5A36-EA8E-4E6D-CB327C128B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43291-9489-4F0E-8FDC-764A485A30B8}" type="slidenum">
              <a:rPr lang="et-EE" altLang="en-US"/>
              <a:pPr>
                <a:defRPr/>
              </a:pPr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7570804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4463B1-009D-C7C2-D249-BF8B0356A5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272B75-DA81-B552-6A19-32A3EFE6B5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AD84CC-19EF-2787-AC99-AAB8B6BC5E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147F1-0998-4C5C-8FEC-E49A9DBCBA53}" type="slidenum">
              <a:rPr lang="et-EE" altLang="en-US"/>
              <a:pPr>
                <a:defRPr/>
              </a:pPr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39149276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94E999-4A1A-4AF8-044E-546E0A1E16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E09448-7D01-78B5-309D-6EF82540A4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1BC217-976D-C681-2C74-15682D1F23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43ACC-8973-4700-ADBF-76D5F33F6AB3}" type="slidenum">
              <a:rPr lang="et-EE" altLang="en-US"/>
              <a:pPr>
                <a:defRPr/>
              </a:pPr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6454205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E8BC6F-F888-1844-D604-15D5142871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10DC33-C984-F934-AD4B-80FDFDC869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5E4DE5-8B62-6D00-CBD1-E6EACCD292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548A5-D6A3-40C6-8C00-8A47606E58DF}" type="slidenum">
              <a:rPr lang="et-EE" altLang="en-US"/>
              <a:pPr>
                <a:defRPr/>
              </a:pPr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0187328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Pealkiri ja diagramm või organisatsiooniske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SmartArt-objekti kohatäide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C41073-18FE-C7E5-DD8C-4943F6F607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8E25FB-9946-90D7-A4D2-B696301175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8B1F32-C3E8-B9B4-677A-F1972BEE27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E2B6C-9CAC-4DE0-88F4-309E54C030A5}" type="slidenum">
              <a:rPr lang="et-EE" altLang="en-US"/>
              <a:pPr>
                <a:defRPr/>
              </a:pPr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12707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8AFD-F24E-4DFB-BC76-0BF054FB6C90}" type="slidenum">
              <a:rPr lang="de-CH" smtClean="0"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84611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8AFD-F24E-4DFB-BC76-0BF054FB6C90}" type="slidenum">
              <a:rPr lang="de-CH" smtClean="0"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20897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8AFD-F24E-4DFB-BC76-0BF054FB6C90}" type="slidenum">
              <a:rPr lang="de-CH" smtClean="0"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06594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8AFD-F24E-4DFB-BC76-0BF054FB6C90}" type="slidenum">
              <a:rPr lang="de-CH" smtClean="0"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13751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8AFD-F24E-4DFB-BC76-0BF054FB6C90}" type="slidenum">
              <a:rPr lang="de-CH" smtClean="0"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90919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8AFD-F24E-4DFB-BC76-0BF054FB6C90}" type="slidenum">
              <a:rPr lang="de-CH" smtClean="0"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17735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18AFD-F24E-4DFB-BC76-0BF054FB6C90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7A134769-EE3B-4FA8-8083-202C89C72E96}"/>
              </a:ext>
            </a:extLst>
          </p:cNvPr>
          <p:cNvSpPr txBox="1"/>
          <p:nvPr userDrawn="1"/>
        </p:nvSpPr>
        <p:spPr>
          <a:xfrm>
            <a:off x="258267" y="6583171"/>
            <a:ext cx="149664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CH" sz="1200" spc="-5" dirty="0">
                <a:solidFill>
                  <a:srgbClr val="7E7E7E"/>
                </a:solidFill>
                <a:latin typeface="Arial"/>
                <a:cs typeface="Arial"/>
              </a:rPr>
              <a:t>Board Meeting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3250C3E0-199E-4DC5-853C-A019836DB76A}"/>
              </a:ext>
            </a:extLst>
          </p:cNvPr>
          <p:cNvSpPr txBox="1"/>
          <p:nvPr userDrawn="1"/>
        </p:nvSpPr>
        <p:spPr>
          <a:xfrm>
            <a:off x="4321809" y="6583171"/>
            <a:ext cx="7893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CH" sz="1200" spc="-5" dirty="0">
                <a:solidFill>
                  <a:srgbClr val="7E7E7E"/>
                </a:solidFill>
                <a:latin typeface="Arial"/>
                <a:cs typeface="Arial"/>
              </a:rPr>
              <a:t>11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.1</a:t>
            </a:r>
            <a:r>
              <a:rPr lang="de-CH" sz="1200" spc="-5" dirty="0">
                <a:solidFill>
                  <a:srgbClr val="7E7E7E"/>
                </a:solidFill>
                <a:latin typeface="Arial"/>
                <a:cs typeface="Arial"/>
              </a:rPr>
              <a:t>1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.20</a:t>
            </a:r>
            <a:r>
              <a:rPr lang="de-CH" sz="1200" spc="-5" dirty="0">
                <a:solidFill>
                  <a:srgbClr val="7E7E7E"/>
                </a:solidFill>
                <a:latin typeface="Arial"/>
                <a:cs typeface="Arial"/>
              </a:rPr>
              <a:t>21</a:t>
            </a:r>
            <a:endParaRPr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104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76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CH" dirty="0">
              <a:solidFill>
                <a:prstClr val="black">
                  <a:tint val="75000"/>
                </a:prstClr>
              </a:solidFill>
              <a:latin typeface="Frutiger 55 Roman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CH" dirty="0">
              <a:solidFill>
                <a:prstClr val="black">
                  <a:tint val="75000"/>
                </a:prstClr>
              </a:solidFill>
              <a:latin typeface="Frutiger 55 Roman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E59839B-EF0E-48AE-8ABD-ACAB90F151C5}" type="slidenum">
              <a:rPr lang="de-CH" smtClean="0">
                <a:solidFill>
                  <a:prstClr val="black">
                    <a:tint val="75000"/>
                  </a:prstClr>
                </a:solidFill>
                <a:latin typeface="Frutiger 55 Roman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CH" dirty="0">
              <a:solidFill>
                <a:prstClr val="black">
                  <a:tint val="75000"/>
                </a:prstClr>
              </a:solidFill>
              <a:latin typeface="Frutiger 55 Roman" pitchFamily="34" charset="0"/>
            </a:endParaRPr>
          </a:p>
        </p:txBody>
      </p:sp>
      <p:pic>
        <p:nvPicPr>
          <p:cNvPr id="8" name="Grafik 20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335070"/>
            <a:ext cx="1964563" cy="17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317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7AB2852-30E7-1BF6-770B-EE38EF9EDE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n-US"/>
              <a:t>Klõpsake tiitlilaadi muutmiseks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45C2504-EFFD-03A4-361E-CF292DEDD4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n-US"/>
              <a:t>Klõpsake juhtslaidi teksti laadide redigeerimiseks</a:t>
            </a:r>
          </a:p>
          <a:p>
            <a:pPr lvl="1"/>
            <a:r>
              <a:rPr lang="et-EE" altLang="en-US"/>
              <a:t>Teine tase</a:t>
            </a:r>
          </a:p>
          <a:p>
            <a:pPr lvl="2"/>
            <a:r>
              <a:rPr lang="et-EE" altLang="en-US"/>
              <a:t>Kolmas tase</a:t>
            </a:r>
          </a:p>
          <a:p>
            <a:pPr lvl="3"/>
            <a:r>
              <a:rPr lang="et-EE" altLang="en-US"/>
              <a:t>Neljas tase</a:t>
            </a:r>
          </a:p>
          <a:p>
            <a:pPr lvl="4"/>
            <a:r>
              <a:rPr lang="et-EE" altLang="en-US"/>
              <a:t>Viies tase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B9649EA-F30A-986C-D760-F691F1ECF25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116C56F-29F7-54C7-0B24-9B081A37020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6060834-9F48-0C65-E966-63B95F4F9E1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B14336C-FF9B-43F5-A046-E9812959167C}" type="slidenum">
              <a:rPr lang="et-EE" altLang="en-US"/>
              <a:pPr>
                <a:defRPr/>
              </a:pPr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4555749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547B5E85-98B9-CB2B-4238-1D37507C441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47813" y="4076700"/>
            <a:ext cx="6400800" cy="1752600"/>
          </a:xfrm>
        </p:spPr>
        <p:txBody>
          <a:bodyPr/>
          <a:lstStyle/>
          <a:p>
            <a:pPr eaLnBrk="1" hangingPunct="1"/>
            <a:r>
              <a:rPr lang="et-EE" altLang="en-US" sz="4000" dirty="0"/>
              <a:t>22.02. 2006.a.</a:t>
            </a:r>
          </a:p>
        </p:txBody>
      </p:sp>
      <p:grpSp>
        <p:nvGrpSpPr>
          <p:cNvPr id="5123" name="Group 5">
            <a:extLst>
              <a:ext uri="{FF2B5EF4-FFF2-40B4-BE49-F238E27FC236}">
                <a16:creationId xmlns:a16="http://schemas.microsoft.com/office/drawing/2014/main" id="{66C8D258-9AB8-326F-55CE-F7A4E25AE4A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33271" y="2095934"/>
            <a:ext cx="7801142" cy="706557"/>
            <a:chOff x="340" y="2296"/>
            <a:chExt cx="1756" cy="159"/>
          </a:xfrm>
        </p:grpSpPr>
        <p:sp>
          <p:nvSpPr>
            <p:cNvPr id="5125" name="AutoShape 6">
              <a:extLst>
                <a:ext uri="{FF2B5EF4-FFF2-40B4-BE49-F238E27FC236}">
                  <a16:creationId xmlns:a16="http://schemas.microsoft.com/office/drawing/2014/main" id="{AA8B2F60-CB5A-1CCB-87CD-0B110D88F24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40" y="2296"/>
              <a:ext cx="1756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26" name="Freeform 7">
              <a:extLst>
                <a:ext uri="{FF2B5EF4-FFF2-40B4-BE49-F238E27FC236}">
                  <a16:creationId xmlns:a16="http://schemas.microsoft.com/office/drawing/2014/main" id="{83408C91-49FE-07A3-315C-5797EB4F4F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" y="2296"/>
              <a:ext cx="1756" cy="159"/>
            </a:xfrm>
            <a:custGeom>
              <a:avLst/>
              <a:gdLst>
                <a:gd name="T0" fmla="*/ 0 w 17560"/>
                <a:gd name="T1" fmla="*/ 0 h 1590"/>
                <a:gd name="T2" fmla="*/ 0 w 17560"/>
                <a:gd name="T3" fmla="*/ 0 h 1590"/>
                <a:gd name="T4" fmla="*/ 0 w 17560"/>
                <a:gd name="T5" fmla="*/ 0 h 1590"/>
                <a:gd name="T6" fmla="*/ 0 w 17560"/>
                <a:gd name="T7" fmla="*/ 0 h 1590"/>
                <a:gd name="T8" fmla="*/ 0 w 17560"/>
                <a:gd name="T9" fmla="*/ 0 h 1590"/>
                <a:gd name="T10" fmla="*/ 0 w 17560"/>
                <a:gd name="T11" fmla="*/ 0 h 1590"/>
                <a:gd name="T12" fmla="*/ 0 w 17560"/>
                <a:gd name="T13" fmla="*/ 0 h 1590"/>
                <a:gd name="T14" fmla="*/ 0 w 17560"/>
                <a:gd name="T15" fmla="*/ 0 h 1590"/>
                <a:gd name="T16" fmla="*/ 0 w 17560"/>
                <a:gd name="T17" fmla="*/ 0 h 1590"/>
                <a:gd name="T18" fmla="*/ 0 w 17560"/>
                <a:gd name="T19" fmla="*/ 0 h 1590"/>
                <a:gd name="T20" fmla="*/ 0 w 17560"/>
                <a:gd name="T21" fmla="*/ 0 h 1590"/>
                <a:gd name="T22" fmla="*/ 0 w 17560"/>
                <a:gd name="T23" fmla="*/ 0 h 1590"/>
                <a:gd name="T24" fmla="*/ 0 w 17560"/>
                <a:gd name="T25" fmla="*/ 0 h 1590"/>
                <a:gd name="T26" fmla="*/ 1 w 17560"/>
                <a:gd name="T27" fmla="*/ 0 h 1590"/>
                <a:gd name="T28" fmla="*/ 1 w 17560"/>
                <a:gd name="T29" fmla="*/ 0 h 1590"/>
                <a:gd name="T30" fmla="*/ 1 w 17560"/>
                <a:gd name="T31" fmla="*/ 0 h 1590"/>
                <a:gd name="T32" fmla="*/ 1 w 17560"/>
                <a:gd name="T33" fmla="*/ 0 h 1590"/>
                <a:gd name="T34" fmla="*/ 1 w 17560"/>
                <a:gd name="T35" fmla="*/ 0 h 1590"/>
                <a:gd name="T36" fmla="*/ 1 w 17560"/>
                <a:gd name="T37" fmla="*/ 0 h 1590"/>
                <a:gd name="T38" fmla="*/ 1 w 17560"/>
                <a:gd name="T39" fmla="*/ 0 h 1590"/>
                <a:gd name="T40" fmla="*/ 1 w 17560"/>
                <a:gd name="T41" fmla="*/ 0 h 1590"/>
                <a:gd name="T42" fmla="*/ 1 w 17560"/>
                <a:gd name="T43" fmla="*/ 0 h 1590"/>
                <a:gd name="T44" fmla="*/ 1 w 17560"/>
                <a:gd name="T45" fmla="*/ 0 h 1590"/>
                <a:gd name="T46" fmla="*/ 1 w 17560"/>
                <a:gd name="T47" fmla="*/ 0 h 1590"/>
                <a:gd name="T48" fmla="*/ 1 w 17560"/>
                <a:gd name="T49" fmla="*/ 0 h 1590"/>
                <a:gd name="T50" fmla="*/ 1 w 17560"/>
                <a:gd name="T51" fmla="*/ 0 h 1590"/>
                <a:gd name="T52" fmla="*/ 1 w 17560"/>
                <a:gd name="T53" fmla="*/ 0 h 1590"/>
                <a:gd name="T54" fmla="*/ 1 w 17560"/>
                <a:gd name="T55" fmla="*/ 0 h 1590"/>
                <a:gd name="T56" fmla="*/ 1 w 17560"/>
                <a:gd name="T57" fmla="*/ 0 h 1590"/>
                <a:gd name="T58" fmla="*/ 1 w 17560"/>
                <a:gd name="T59" fmla="*/ 0 h 1590"/>
                <a:gd name="T60" fmla="*/ 1 w 17560"/>
                <a:gd name="T61" fmla="*/ 0 h 1590"/>
                <a:gd name="T62" fmla="*/ 2 w 17560"/>
                <a:gd name="T63" fmla="*/ 0 h 1590"/>
                <a:gd name="T64" fmla="*/ 2 w 17560"/>
                <a:gd name="T65" fmla="*/ 0 h 1590"/>
                <a:gd name="T66" fmla="*/ 2 w 17560"/>
                <a:gd name="T67" fmla="*/ 0 h 1590"/>
                <a:gd name="T68" fmla="*/ 1 w 17560"/>
                <a:gd name="T69" fmla="*/ 0 h 1590"/>
                <a:gd name="T70" fmla="*/ 1 w 17560"/>
                <a:gd name="T71" fmla="*/ 0 h 1590"/>
                <a:gd name="T72" fmla="*/ 2 w 17560"/>
                <a:gd name="T73" fmla="*/ 0 h 1590"/>
                <a:gd name="T74" fmla="*/ 2 w 17560"/>
                <a:gd name="T75" fmla="*/ 0 h 1590"/>
                <a:gd name="T76" fmla="*/ 2 w 17560"/>
                <a:gd name="T77" fmla="*/ 0 h 1590"/>
                <a:gd name="T78" fmla="*/ 2 w 17560"/>
                <a:gd name="T79" fmla="*/ 0 h 1590"/>
                <a:gd name="T80" fmla="*/ 2 w 17560"/>
                <a:gd name="T81" fmla="*/ 0 h 1590"/>
                <a:gd name="T82" fmla="*/ 2 w 17560"/>
                <a:gd name="T83" fmla="*/ 0 h 1590"/>
                <a:gd name="T84" fmla="*/ 2 w 17560"/>
                <a:gd name="T85" fmla="*/ 0 h 1590"/>
                <a:gd name="T86" fmla="*/ 2 w 17560"/>
                <a:gd name="T87" fmla="*/ 0 h 1590"/>
                <a:gd name="T88" fmla="*/ 2 w 17560"/>
                <a:gd name="T89" fmla="*/ 0 h 1590"/>
                <a:gd name="T90" fmla="*/ 2 w 17560"/>
                <a:gd name="T91" fmla="*/ 0 h 1590"/>
                <a:gd name="T92" fmla="*/ 2 w 17560"/>
                <a:gd name="T93" fmla="*/ 0 h 1590"/>
                <a:gd name="T94" fmla="*/ 2 w 17560"/>
                <a:gd name="T95" fmla="*/ 0 h 1590"/>
                <a:gd name="T96" fmla="*/ 2 w 17560"/>
                <a:gd name="T97" fmla="*/ 0 h 1590"/>
                <a:gd name="T98" fmla="*/ 2 w 17560"/>
                <a:gd name="T99" fmla="*/ 0 h 1590"/>
                <a:gd name="T100" fmla="*/ 2 w 17560"/>
                <a:gd name="T101" fmla="*/ 0 h 1590"/>
                <a:gd name="T102" fmla="*/ 2 w 17560"/>
                <a:gd name="T103" fmla="*/ 0 h 1590"/>
                <a:gd name="T104" fmla="*/ 2 w 17560"/>
                <a:gd name="T105" fmla="*/ 0 h 1590"/>
                <a:gd name="T106" fmla="*/ 2 w 17560"/>
                <a:gd name="T107" fmla="*/ 0 h 1590"/>
                <a:gd name="T108" fmla="*/ 2 w 17560"/>
                <a:gd name="T109" fmla="*/ 0 h 1590"/>
                <a:gd name="T110" fmla="*/ 2 w 17560"/>
                <a:gd name="T111" fmla="*/ 0 h 1590"/>
                <a:gd name="T112" fmla="*/ 2 w 17560"/>
                <a:gd name="T113" fmla="*/ 0 h 1590"/>
                <a:gd name="T114" fmla="*/ 2 w 17560"/>
                <a:gd name="T115" fmla="*/ 0 h 1590"/>
                <a:gd name="T116" fmla="*/ 2 w 17560"/>
                <a:gd name="T117" fmla="*/ 0 h 1590"/>
                <a:gd name="T118" fmla="*/ 2 w 17560"/>
                <a:gd name="T119" fmla="*/ 0 h 1590"/>
                <a:gd name="T120" fmla="*/ 2 w 17560"/>
                <a:gd name="T121" fmla="*/ 0 h 1590"/>
                <a:gd name="T122" fmla="*/ 2 w 17560"/>
                <a:gd name="T123" fmla="*/ 0 h 159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7560" h="1590">
                  <a:moveTo>
                    <a:pt x="470" y="1195"/>
                  </a:moveTo>
                  <a:lnTo>
                    <a:pt x="695" y="1195"/>
                  </a:lnTo>
                  <a:lnTo>
                    <a:pt x="721" y="1195"/>
                  </a:lnTo>
                  <a:lnTo>
                    <a:pt x="746" y="1194"/>
                  </a:lnTo>
                  <a:lnTo>
                    <a:pt x="769" y="1191"/>
                  </a:lnTo>
                  <a:lnTo>
                    <a:pt x="790" y="1188"/>
                  </a:lnTo>
                  <a:lnTo>
                    <a:pt x="809" y="1183"/>
                  </a:lnTo>
                  <a:lnTo>
                    <a:pt x="825" y="1178"/>
                  </a:lnTo>
                  <a:lnTo>
                    <a:pt x="841" y="1170"/>
                  </a:lnTo>
                  <a:lnTo>
                    <a:pt x="854" y="1162"/>
                  </a:lnTo>
                  <a:lnTo>
                    <a:pt x="865" y="1154"/>
                  </a:lnTo>
                  <a:lnTo>
                    <a:pt x="874" y="1144"/>
                  </a:lnTo>
                  <a:lnTo>
                    <a:pt x="882" y="1133"/>
                  </a:lnTo>
                  <a:lnTo>
                    <a:pt x="889" y="1120"/>
                  </a:lnTo>
                  <a:lnTo>
                    <a:pt x="893" y="1105"/>
                  </a:lnTo>
                  <a:lnTo>
                    <a:pt x="898" y="1090"/>
                  </a:lnTo>
                  <a:lnTo>
                    <a:pt x="900" y="1074"/>
                  </a:lnTo>
                  <a:lnTo>
                    <a:pt x="901" y="1055"/>
                  </a:lnTo>
                  <a:lnTo>
                    <a:pt x="900" y="1037"/>
                  </a:lnTo>
                  <a:lnTo>
                    <a:pt x="898" y="1021"/>
                  </a:lnTo>
                  <a:lnTo>
                    <a:pt x="893" y="1006"/>
                  </a:lnTo>
                  <a:lnTo>
                    <a:pt x="889" y="991"/>
                  </a:lnTo>
                  <a:lnTo>
                    <a:pt x="881" y="978"/>
                  </a:lnTo>
                  <a:lnTo>
                    <a:pt x="874" y="967"/>
                  </a:lnTo>
                  <a:lnTo>
                    <a:pt x="864" y="957"/>
                  </a:lnTo>
                  <a:lnTo>
                    <a:pt x="853" y="949"/>
                  </a:lnTo>
                  <a:lnTo>
                    <a:pt x="840" y="941"/>
                  </a:lnTo>
                  <a:lnTo>
                    <a:pt x="824" y="934"/>
                  </a:lnTo>
                  <a:lnTo>
                    <a:pt x="807" y="929"/>
                  </a:lnTo>
                  <a:lnTo>
                    <a:pt x="788" y="924"/>
                  </a:lnTo>
                  <a:lnTo>
                    <a:pt x="766" y="921"/>
                  </a:lnTo>
                  <a:lnTo>
                    <a:pt x="743" y="919"/>
                  </a:lnTo>
                  <a:lnTo>
                    <a:pt x="718" y="917"/>
                  </a:lnTo>
                  <a:lnTo>
                    <a:pt x="690" y="917"/>
                  </a:lnTo>
                  <a:lnTo>
                    <a:pt x="470" y="917"/>
                  </a:lnTo>
                  <a:lnTo>
                    <a:pt x="470" y="1195"/>
                  </a:lnTo>
                  <a:close/>
                  <a:moveTo>
                    <a:pt x="470" y="641"/>
                  </a:moveTo>
                  <a:lnTo>
                    <a:pt x="669" y="641"/>
                  </a:lnTo>
                  <a:lnTo>
                    <a:pt x="694" y="641"/>
                  </a:lnTo>
                  <a:lnTo>
                    <a:pt x="717" y="640"/>
                  </a:lnTo>
                  <a:lnTo>
                    <a:pt x="736" y="638"/>
                  </a:lnTo>
                  <a:lnTo>
                    <a:pt x="755" y="635"/>
                  </a:lnTo>
                  <a:lnTo>
                    <a:pt x="773" y="631"/>
                  </a:lnTo>
                  <a:lnTo>
                    <a:pt x="787" y="625"/>
                  </a:lnTo>
                  <a:lnTo>
                    <a:pt x="800" y="620"/>
                  </a:lnTo>
                  <a:lnTo>
                    <a:pt x="811" y="612"/>
                  </a:lnTo>
                  <a:lnTo>
                    <a:pt x="821" y="604"/>
                  </a:lnTo>
                  <a:lnTo>
                    <a:pt x="830" y="594"/>
                  </a:lnTo>
                  <a:lnTo>
                    <a:pt x="836" y="584"/>
                  </a:lnTo>
                  <a:lnTo>
                    <a:pt x="842" y="572"/>
                  </a:lnTo>
                  <a:lnTo>
                    <a:pt x="846" y="559"/>
                  </a:lnTo>
                  <a:lnTo>
                    <a:pt x="849" y="545"/>
                  </a:lnTo>
                  <a:lnTo>
                    <a:pt x="852" y="529"/>
                  </a:lnTo>
                  <a:lnTo>
                    <a:pt x="853" y="512"/>
                  </a:lnTo>
                  <a:lnTo>
                    <a:pt x="852" y="493"/>
                  </a:lnTo>
                  <a:lnTo>
                    <a:pt x="849" y="477"/>
                  </a:lnTo>
                  <a:lnTo>
                    <a:pt x="846" y="463"/>
                  </a:lnTo>
                  <a:lnTo>
                    <a:pt x="842" y="448"/>
                  </a:lnTo>
                  <a:lnTo>
                    <a:pt x="835" y="436"/>
                  </a:lnTo>
                  <a:lnTo>
                    <a:pt x="828" y="427"/>
                  </a:lnTo>
                  <a:lnTo>
                    <a:pt x="819" y="417"/>
                  </a:lnTo>
                  <a:lnTo>
                    <a:pt x="808" y="409"/>
                  </a:lnTo>
                  <a:lnTo>
                    <a:pt x="796" y="402"/>
                  </a:lnTo>
                  <a:lnTo>
                    <a:pt x="779" y="397"/>
                  </a:lnTo>
                  <a:lnTo>
                    <a:pt x="758" y="393"/>
                  </a:lnTo>
                  <a:lnTo>
                    <a:pt x="735" y="388"/>
                  </a:lnTo>
                  <a:lnTo>
                    <a:pt x="708" y="386"/>
                  </a:lnTo>
                  <a:lnTo>
                    <a:pt x="677" y="384"/>
                  </a:lnTo>
                  <a:lnTo>
                    <a:pt x="643" y="383"/>
                  </a:lnTo>
                  <a:lnTo>
                    <a:pt x="605" y="382"/>
                  </a:lnTo>
                  <a:lnTo>
                    <a:pt x="470" y="382"/>
                  </a:lnTo>
                  <a:lnTo>
                    <a:pt x="470" y="641"/>
                  </a:lnTo>
                  <a:close/>
                  <a:moveTo>
                    <a:pt x="0" y="1548"/>
                  </a:moveTo>
                  <a:lnTo>
                    <a:pt x="0" y="39"/>
                  </a:lnTo>
                  <a:lnTo>
                    <a:pt x="619" y="39"/>
                  </a:lnTo>
                  <a:lnTo>
                    <a:pt x="667" y="41"/>
                  </a:lnTo>
                  <a:lnTo>
                    <a:pt x="712" y="41"/>
                  </a:lnTo>
                  <a:lnTo>
                    <a:pt x="753" y="42"/>
                  </a:lnTo>
                  <a:lnTo>
                    <a:pt x="791" y="43"/>
                  </a:lnTo>
                  <a:lnTo>
                    <a:pt x="826" y="44"/>
                  </a:lnTo>
                  <a:lnTo>
                    <a:pt x="857" y="46"/>
                  </a:lnTo>
                  <a:lnTo>
                    <a:pt x="886" y="47"/>
                  </a:lnTo>
                  <a:lnTo>
                    <a:pt x="910" y="50"/>
                  </a:lnTo>
                  <a:lnTo>
                    <a:pt x="954" y="56"/>
                  </a:lnTo>
                  <a:lnTo>
                    <a:pt x="994" y="64"/>
                  </a:lnTo>
                  <a:lnTo>
                    <a:pt x="1014" y="68"/>
                  </a:lnTo>
                  <a:lnTo>
                    <a:pt x="1033" y="73"/>
                  </a:lnTo>
                  <a:lnTo>
                    <a:pt x="1050" y="78"/>
                  </a:lnTo>
                  <a:lnTo>
                    <a:pt x="1067" y="84"/>
                  </a:lnTo>
                  <a:lnTo>
                    <a:pt x="1094" y="95"/>
                  </a:lnTo>
                  <a:lnTo>
                    <a:pt x="1121" y="109"/>
                  </a:lnTo>
                  <a:lnTo>
                    <a:pt x="1146" y="123"/>
                  </a:lnTo>
                  <a:lnTo>
                    <a:pt x="1168" y="139"/>
                  </a:lnTo>
                  <a:lnTo>
                    <a:pt x="1179" y="147"/>
                  </a:lnTo>
                  <a:lnTo>
                    <a:pt x="1190" y="157"/>
                  </a:lnTo>
                  <a:lnTo>
                    <a:pt x="1200" y="166"/>
                  </a:lnTo>
                  <a:lnTo>
                    <a:pt x="1208" y="175"/>
                  </a:lnTo>
                  <a:lnTo>
                    <a:pt x="1218" y="185"/>
                  </a:lnTo>
                  <a:lnTo>
                    <a:pt x="1227" y="196"/>
                  </a:lnTo>
                  <a:lnTo>
                    <a:pt x="1235" y="206"/>
                  </a:lnTo>
                  <a:lnTo>
                    <a:pt x="1242" y="218"/>
                  </a:lnTo>
                  <a:lnTo>
                    <a:pt x="1250" y="229"/>
                  </a:lnTo>
                  <a:lnTo>
                    <a:pt x="1257" y="241"/>
                  </a:lnTo>
                  <a:lnTo>
                    <a:pt x="1263" y="253"/>
                  </a:lnTo>
                  <a:lnTo>
                    <a:pt x="1270" y="265"/>
                  </a:lnTo>
                  <a:lnTo>
                    <a:pt x="1280" y="292"/>
                  </a:lnTo>
                  <a:lnTo>
                    <a:pt x="1288" y="319"/>
                  </a:lnTo>
                  <a:lnTo>
                    <a:pt x="1295" y="347"/>
                  </a:lnTo>
                  <a:lnTo>
                    <a:pt x="1299" y="376"/>
                  </a:lnTo>
                  <a:lnTo>
                    <a:pt x="1303" y="407"/>
                  </a:lnTo>
                  <a:lnTo>
                    <a:pt x="1304" y="439"/>
                  </a:lnTo>
                  <a:lnTo>
                    <a:pt x="1303" y="464"/>
                  </a:lnTo>
                  <a:lnTo>
                    <a:pt x="1301" y="489"/>
                  </a:lnTo>
                  <a:lnTo>
                    <a:pt x="1297" y="512"/>
                  </a:lnTo>
                  <a:lnTo>
                    <a:pt x="1292" y="535"/>
                  </a:lnTo>
                  <a:lnTo>
                    <a:pt x="1286" y="557"/>
                  </a:lnTo>
                  <a:lnTo>
                    <a:pt x="1279" y="578"/>
                  </a:lnTo>
                  <a:lnTo>
                    <a:pt x="1269" y="599"/>
                  </a:lnTo>
                  <a:lnTo>
                    <a:pt x="1258" y="617"/>
                  </a:lnTo>
                  <a:lnTo>
                    <a:pt x="1246" y="636"/>
                  </a:lnTo>
                  <a:lnTo>
                    <a:pt x="1232" y="655"/>
                  </a:lnTo>
                  <a:lnTo>
                    <a:pt x="1217" y="671"/>
                  </a:lnTo>
                  <a:lnTo>
                    <a:pt x="1201" y="688"/>
                  </a:lnTo>
                  <a:lnTo>
                    <a:pt x="1183" y="703"/>
                  </a:lnTo>
                  <a:lnTo>
                    <a:pt x="1163" y="717"/>
                  </a:lnTo>
                  <a:lnTo>
                    <a:pt x="1144" y="730"/>
                  </a:lnTo>
                  <a:lnTo>
                    <a:pt x="1121" y="742"/>
                  </a:lnTo>
                  <a:lnTo>
                    <a:pt x="1150" y="754"/>
                  </a:lnTo>
                  <a:lnTo>
                    <a:pt x="1178" y="768"/>
                  </a:lnTo>
                  <a:lnTo>
                    <a:pt x="1202" y="781"/>
                  </a:lnTo>
                  <a:lnTo>
                    <a:pt x="1226" y="797"/>
                  </a:lnTo>
                  <a:lnTo>
                    <a:pt x="1236" y="805"/>
                  </a:lnTo>
                  <a:lnTo>
                    <a:pt x="1247" y="814"/>
                  </a:lnTo>
                  <a:lnTo>
                    <a:pt x="1257" y="822"/>
                  </a:lnTo>
                  <a:lnTo>
                    <a:pt x="1265" y="831"/>
                  </a:lnTo>
                  <a:lnTo>
                    <a:pt x="1275" y="841"/>
                  </a:lnTo>
                  <a:lnTo>
                    <a:pt x="1283" y="851"/>
                  </a:lnTo>
                  <a:lnTo>
                    <a:pt x="1292" y="861"/>
                  </a:lnTo>
                  <a:lnTo>
                    <a:pt x="1298" y="872"/>
                  </a:lnTo>
                  <a:lnTo>
                    <a:pt x="1306" y="883"/>
                  </a:lnTo>
                  <a:lnTo>
                    <a:pt x="1313" y="894"/>
                  </a:lnTo>
                  <a:lnTo>
                    <a:pt x="1318" y="906"/>
                  </a:lnTo>
                  <a:lnTo>
                    <a:pt x="1324" y="918"/>
                  </a:lnTo>
                  <a:lnTo>
                    <a:pt x="1329" y="931"/>
                  </a:lnTo>
                  <a:lnTo>
                    <a:pt x="1333" y="944"/>
                  </a:lnTo>
                  <a:lnTo>
                    <a:pt x="1338" y="957"/>
                  </a:lnTo>
                  <a:lnTo>
                    <a:pt x="1341" y="970"/>
                  </a:lnTo>
                  <a:lnTo>
                    <a:pt x="1348" y="999"/>
                  </a:lnTo>
                  <a:lnTo>
                    <a:pt x="1352" y="1030"/>
                  </a:lnTo>
                  <a:lnTo>
                    <a:pt x="1355" y="1061"/>
                  </a:lnTo>
                  <a:lnTo>
                    <a:pt x="1357" y="1095"/>
                  </a:lnTo>
                  <a:lnTo>
                    <a:pt x="1355" y="1128"/>
                  </a:lnTo>
                  <a:lnTo>
                    <a:pt x="1352" y="1160"/>
                  </a:lnTo>
                  <a:lnTo>
                    <a:pt x="1348" y="1191"/>
                  </a:lnTo>
                  <a:lnTo>
                    <a:pt x="1342" y="1220"/>
                  </a:lnTo>
                  <a:lnTo>
                    <a:pt x="1335" y="1249"/>
                  </a:lnTo>
                  <a:lnTo>
                    <a:pt x="1325" y="1276"/>
                  </a:lnTo>
                  <a:lnTo>
                    <a:pt x="1314" y="1303"/>
                  </a:lnTo>
                  <a:lnTo>
                    <a:pt x="1301" y="1329"/>
                  </a:lnTo>
                  <a:lnTo>
                    <a:pt x="1285" y="1352"/>
                  </a:lnTo>
                  <a:lnTo>
                    <a:pt x="1269" y="1375"/>
                  </a:lnTo>
                  <a:lnTo>
                    <a:pt x="1251" y="1396"/>
                  </a:lnTo>
                  <a:lnTo>
                    <a:pt x="1231" y="1416"/>
                  </a:lnTo>
                  <a:lnTo>
                    <a:pt x="1211" y="1434"/>
                  </a:lnTo>
                  <a:lnTo>
                    <a:pt x="1187" y="1451"/>
                  </a:lnTo>
                  <a:lnTo>
                    <a:pt x="1163" y="1466"/>
                  </a:lnTo>
                  <a:lnTo>
                    <a:pt x="1138" y="1480"/>
                  </a:lnTo>
                  <a:lnTo>
                    <a:pt x="1119" y="1489"/>
                  </a:lnTo>
                  <a:lnTo>
                    <a:pt x="1101" y="1498"/>
                  </a:lnTo>
                  <a:lnTo>
                    <a:pt x="1081" y="1506"/>
                  </a:lnTo>
                  <a:lnTo>
                    <a:pt x="1060" y="1512"/>
                  </a:lnTo>
                  <a:lnTo>
                    <a:pt x="1039" y="1519"/>
                  </a:lnTo>
                  <a:lnTo>
                    <a:pt x="1018" y="1524"/>
                  </a:lnTo>
                  <a:lnTo>
                    <a:pt x="997" y="1529"/>
                  </a:lnTo>
                  <a:lnTo>
                    <a:pt x="973" y="1533"/>
                  </a:lnTo>
                  <a:lnTo>
                    <a:pt x="948" y="1536"/>
                  </a:lnTo>
                  <a:lnTo>
                    <a:pt x="920" y="1540"/>
                  </a:lnTo>
                  <a:lnTo>
                    <a:pt x="888" y="1542"/>
                  </a:lnTo>
                  <a:lnTo>
                    <a:pt x="851" y="1544"/>
                  </a:lnTo>
                  <a:lnTo>
                    <a:pt x="811" y="1546"/>
                  </a:lnTo>
                  <a:lnTo>
                    <a:pt x="767" y="1547"/>
                  </a:lnTo>
                  <a:lnTo>
                    <a:pt x="719" y="1548"/>
                  </a:lnTo>
                  <a:lnTo>
                    <a:pt x="668" y="1548"/>
                  </a:lnTo>
                  <a:lnTo>
                    <a:pt x="0" y="1548"/>
                  </a:lnTo>
                  <a:close/>
                  <a:moveTo>
                    <a:pt x="2065" y="1032"/>
                  </a:moveTo>
                  <a:lnTo>
                    <a:pt x="2370" y="1032"/>
                  </a:lnTo>
                  <a:lnTo>
                    <a:pt x="2219" y="510"/>
                  </a:lnTo>
                  <a:lnTo>
                    <a:pt x="2065" y="1032"/>
                  </a:lnTo>
                  <a:close/>
                  <a:moveTo>
                    <a:pt x="1442" y="1548"/>
                  </a:moveTo>
                  <a:lnTo>
                    <a:pt x="1973" y="39"/>
                  </a:lnTo>
                  <a:lnTo>
                    <a:pt x="2464" y="39"/>
                  </a:lnTo>
                  <a:lnTo>
                    <a:pt x="2995" y="1548"/>
                  </a:lnTo>
                  <a:lnTo>
                    <a:pt x="2514" y="1548"/>
                  </a:lnTo>
                  <a:lnTo>
                    <a:pt x="2457" y="1349"/>
                  </a:lnTo>
                  <a:lnTo>
                    <a:pt x="1977" y="1349"/>
                  </a:lnTo>
                  <a:lnTo>
                    <a:pt x="1918" y="1548"/>
                  </a:lnTo>
                  <a:lnTo>
                    <a:pt x="1442" y="1548"/>
                  </a:lnTo>
                  <a:close/>
                  <a:moveTo>
                    <a:pt x="3133" y="1548"/>
                  </a:moveTo>
                  <a:lnTo>
                    <a:pt x="3133" y="39"/>
                  </a:lnTo>
                  <a:lnTo>
                    <a:pt x="3618" y="39"/>
                  </a:lnTo>
                  <a:lnTo>
                    <a:pt x="3618" y="1147"/>
                  </a:lnTo>
                  <a:lnTo>
                    <a:pt x="4277" y="1147"/>
                  </a:lnTo>
                  <a:lnTo>
                    <a:pt x="4277" y="1548"/>
                  </a:lnTo>
                  <a:lnTo>
                    <a:pt x="3133" y="1548"/>
                  </a:lnTo>
                  <a:close/>
                  <a:moveTo>
                    <a:pt x="4620" y="1548"/>
                  </a:moveTo>
                  <a:lnTo>
                    <a:pt x="4620" y="436"/>
                  </a:lnTo>
                  <a:lnTo>
                    <a:pt x="4187" y="436"/>
                  </a:lnTo>
                  <a:lnTo>
                    <a:pt x="4187" y="39"/>
                  </a:lnTo>
                  <a:lnTo>
                    <a:pt x="5540" y="39"/>
                  </a:lnTo>
                  <a:lnTo>
                    <a:pt x="5540" y="436"/>
                  </a:lnTo>
                  <a:lnTo>
                    <a:pt x="5106" y="436"/>
                  </a:lnTo>
                  <a:lnTo>
                    <a:pt x="5106" y="1548"/>
                  </a:lnTo>
                  <a:lnTo>
                    <a:pt x="4620" y="1548"/>
                  </a:lnTo>
                  <a:close/>
                  <a:moveTo>
                    <a:pt x="5706" y="1548"/>
                  </a:moveTo>
                  <a:lnTo>
                    <a:pt x="5706" y="39"/>
                  </a:lnTo>
                  <a:lnTo>
                    <a:pt x="6200" y="39"/>
                  </a:lnTo>
                  <a:lnTo>
                    <a:pt x="6200" y="1548"/>
                  </a:lnTo>
                  <a:lnTo>
                    <a:pt x="5706" y="1548"/>
                  </a:lnTo>
                  <a:close/>
                  <a:moveTo>
                    <a:pt x="7474" y="964"/>
                  </a:moveTo>
                  <a:lnTo>
                    <a:pt x="7933" y="964"/>
                  </a:lnTo>
                  <a:lnTo>
                    <a:pt x="7929" y="1000"/>
                  </a:lnTo>
                  <a:lnTo>
                    <a:pt x="7925" y="1036"/>
                  </a:lnTo>
                  <a:lnTo>
                    <a:pt x="7920" y="1070"/>
                  </a:lnTo>
                  <a:lnTo>
                    <a:pt x="7912" y="1104"/>
                  </a:lnTo>
                  <a:lnTo>
                    <a:pt x="7904" y="1137"/>
                  </a:lnTo>
                  <a:lnTo>
                    <a:pt x="7894" y="1168"/>
                  </a:lnTo>
                  <a:lnTo>
                    <a:pt x="7883" y="1199"/>
                  </a:lnTo>
                  <a:lnTo>
                    <a:pt x="7870" y="1228"/>
                  </a:lnTo>
                  <a:lnTo>
                    <a:pt x="7857" y="1257"/>
                  </a:lnTo>
                  <a:lnTo>
                    <a:pt x="7842" y="1284"/>
                  </a:lnTo>
                  <a:lnTo>
                    <a:pt x="7825" y="1310"/>
                  </a:lnTo>
                  <a:lnTo>
                    <a:pt x="7808" y="1336"/>
                  </a:lnTo>
                  <a:lnTo>
                    <a:pt x="7788" y="1360"/>
                  </a:lnTo>
                  <a:lnTo>
                    <a:pt x="7768" y="1383"/>
                  </a:lnTo>
                  <a:lnTo>
                    <a:pt x="7746" y="1405"/>
                  </a:lnTo>
                  <a:lnTo>
                    <a:pt x="7723" y="1426"/>
                  </a:lnTo>
                  <a:lnTo>
                    <a:pt x="7699" y="1445"/>
                  </a:lnTo>
                  <a:lnTo>
                    <a:pt x="7674" y="1464"/>
                  </a:lnTo>
                  <a:lnTo>
                    <a:pt x="7647" y="1481"/>
                  </a:lnTo>
                  <a:lnTo>
                    <a:pt x="7620" y="1498"/>
                  </a:lnTo>
                  <a:lnTo>
                    <a:pt x="7591" y="1512"/>
                  </a:lnTo>
                  <a:lnTo>
                    <a:pt x="7562" y="1525"/>
                  </a:lnTo>
                  <a:lnTo>
                    <a:pt x="7531" y="1538"/>
                  </a:lnTo>
                  <a:lnTo>
                    <a:pt x="7499" y="1549"/>
                  </a:lnTo>
                  <a:lnTo>
                    <a:pt x="7467" y="1558"/>
                  </a:lnTo>
                  <a:lnTo>
                    <a:pt x="7433" y="1567"/>
                  </a:lnTo>
                  <a:lnTo>
                    <a:pt x="7398" y="1574"/>
                  </a:lnTo>
                  <a:lnTo>
                    <a:pt x="7363" y="1580"/>
                  </a:lnTo>
                  <a:lnTo>
                    <a:pt x="7326" y="1585"/>
                  </a:lnTo>
                  <a:lnTo>
                    <a:pt x="7288" y="1588"/>
                  </a:lnTo>
                  <a:lnTo>
                    <a:pt x="7249" y="1589"/>
                  </a:lnTo>
                  <a:lnTo>
                    <a:pt x="7209" y="1590"/>
                  </a:lnTo>
                  <a:lnTo>
                    <a:pt x="7164" y="1589"/>
                  </a:lnTo>
                  <a:lnTo>
                    <a:pt x="7121" y="1587"/>
                  </a:lnTo>
                  <a:lnTo>
                    <a:pt x="7079" y="1582"/>
                  </a:lnTo>
                  <a:lnTo>
                    <a:pt x="7037" y="1577"/>
                  </a:lnTo>
                  <a:lnTo>
                    <a:pt x="6998" y="1569"/>
                  </a:lnTo>
                  <a:lnTo>
                    <a:pt x="6959" y="1560"/>
                  </a:lnTo>
                  <a:lnTo>
                    <a:pt x="6922" y="1549"/>
                  </a:lnTo>
                  <a:lnTo>
                    <a:pt x="6885" y="1537"/>
                  </a:lnTo>
                  <a:lnTo>
                    <a:pt x="6849" y="1523"/>
                  </a:lnTo>
                  <a:lnTo>
                    <a:pt x="6817" y="1507"/>
                  </a:lnTo>
                  <a:lnTo>
                    <a:pt x="6784" y="1489"/>
                  </a:lnTo>
                  <a:lnTo>
                    <a:pt x="6752" y="1470"/>
                  </a:lnTo>
                  <a:lnTo>
                    <a:pt x="6722" y="1450"/>
                  </a:lnTo>
                  <a:lnTo>
                    <a:pt x="6693" y="1428"/>
                  </a:lnTo>
                  <a:lnTo>
                    <a:pt x="6665" y="1404"/>
                  </a:lnTo>
                  <a:lnTo>
                    <a:pt x="6639" y="1377"/>
                  </a:lnTo>
                  <a:lnTo>
                    <a:pt x="6614" y="1350"/>
                  </a:lnTo>
                  <a:lnTo>
                    <a:pt x="6589" y="1321"/>
                  </a:lnTo>
                  <a:lnTo>
                    <a:pt x="6567" y="1292"/>
                  </a:lnTo>
                  <a:lnTo>
                    <a:pt x="6548" y="1261"/>
                  </a:lnTo>
                  <a:lnTo>
                    <a:pt x="6528" y="1229"/>
                  </a:lnTo>
                  <a:lnTo>
                    <a:pt x="6511" y="1196"/>
                  </a:lnTo>
                  <a:lnTo>
                    <a:pt x="6496" y="1161"/>
                  </a:lnTo>
                  <a:lnTo>
                    <a:pt x="6482" y="1125"/>
                  </a:lnTo>
                  <a:lnTo>
                    <a:pt x="6470" y="1089"/>
                  </a:lnTo>
                  <a:lnTo>
                    <a:pt x="6460" y="1050"/>
                  </a:lnTo>
                  <a:lnTo>
                    <a:pt x="6450" y="1011"/>
                  </a:lnTo>
                  <a:lnTo>
                    <a:pt x="6443" y="970"/>
                  </a:lnTo>
                  <a:lnTo>
                    <a:pt x="6438" y="928"/>
                  </a:lnTo>
                  <a:lnTo>
                    <a:pt x="6434" y="885"/>
                  </a:lnTo>
                  <a:lnTo>
                    <a:pt x="6431" y="841"/>
                  </a:lnTo>
                  <a:lnTo>
                    <a:pt x="6430" y="795"/>
                  </a:lnTo>
                  <a:lnTo>
                    <a:pt x="6431" y="750"/>
                  </a:lnTo>
                  <a:lnTo>
                    <a:pt x="6434" y="705"/>
                  </a:lnTo>
                  <a:lnTo>
                    <a:pt x="6437" y="662"/>
                  </a:lnTo>
                  <a:lnTo>
                    <a:pt x="6443" y="621"/>
                  </a:lnTo>
                  <a:lnTo>
                    <a:pt x="6450" y="580"/>
                  </a:lnTo>
                  <a:lnTo>
                    <a:pt x="6459" y="541"/>
                  </a:lnTo>
                  <a:lnTo>
                    <a:pt x="6470" y="502"/>
                  </a:lnTo>
                  <a:lnTo>
                    <a:pt x="6482" y="465"/>
                  </a:lnTo>
                  <a:lnTo>
                    <a:pt x="6495" y="430"/>
                  </a:lnTo>
                  <a:lnTo>
                    <a:pt x="6510" y="395"/>
                  </a:lnTo>
                  <a:lnTo>
                    <a:pt x="6528" y="362"/>
                  </a:lnTo>
                  <a:lnTo>
                    <a:pt x="6545" y="329"/>
                  </a:lnTo>
                  <a:lnTo>
                    <a:pt x="6566" y="298"/>
                  </a:lnTo>
                  <a:lnTo>
                    <a:pt x="6588" y="269"/>
                  </a:lnTo>
                  <a:lnTo>
                    <a:pt x="6611" y="240"/>
                  </a:lnTo>
                  <a:lnTo>
                    <a:pt x="6637" y="213"/>
                  </a:lnTo>
                  <a:lnTo>
                    <a:pt x="6663" y="188"/>
                  </a:lnTo>
                  <a:lnTo>
                    <a:pt x="6690" y="163"/>
                  </a:lnTo>
                  <a:lnTo>
                    <a:pt x="6719" y="140"/>
                  </a:lnTo>
                  <a:lnTo>
                    <a:pt x="6749" y="120"/>
                  </a:lnTo>
                  <a:lnTo>
                    <a:pt x="6779" y="101"/>
                  </a:lnTo>
                  <a:lnTo>
                    <a:pt x="6812" y="83"/>
                  </a:lnTo>
                  <a:lnTo>
                    <a:pt x="6845" y="67"/>
                  </a:lnTo>
                  <a:lnTo>
                    <a:pt x="6880" y="54"/>
                  </a:lnTo>
                  <a:lnTo>
                    <a:pt x="6915" y="41"/>
                  </a:lnTo>
                  <a:lnTo>
                    <a:pt x="6953" y="30"/>
                  </a:lnTo>
                  <a:lnTo>
                    <a:pt x="6990" y="21"/>
                  </a:lnTo>
                  <a:lnTo>
                    <a:pt x="7029" y="13"/>
                  </a:lnTo>
                  <a:lnTo>
                    <a:pt x="7070" y="8"/>
                  </a:lnTo>
                  <a:lnTo>
                    <a:pt x="7112" y="3"/>
                  </a:lnTo>
                  <a:lnTo>
                    <a:pt x="7155" y="1"/>
                  </a:lnTo>
                  <a:lnTo>
                    <a:pt x="7199" y="0"/>
                  </a:lnTo>
                  <a:lnTo>
                    <a:pt x="7238" y="1"/>
                  </a:lnTo>
                  <a:lnTo>
                    <a:pt x="7278" y="2"/>
                  </a:lnTo>
                  <a:lnTo>
                    <a:pt x="7316" y="5"/>
                  </a:lnTo>
                  <a:lnTo>
                    <a:pt x="7353" y="10"/>
                  </a:lnTo>
                  <a:lnTo>
                    <a:pt x="7389" y="15"/>
                  </a:lnTo>
                  <a:lnTo>
                    <a:pt x="7425" y="22"/>
                  </a:lnTo>
                  <a:lnTo>
                    <a:pt x="7459" y="31"/>
                  </a:lnTo>
                  <a:lnTo>
                    <a:pt x="7492" y="39"/>
                  </a:lnTo>
                  <a:lnTo>
                    <a:pt x="7522" y="50"/>
                  </a:lnTo>
                  <a:lnTo>
                    <a:pt x="7553" y="61"/>
                  </a:lnTo>
                  <a:lnTo>
                    <a:pt x="7583" y="75"/>
                  </a:lnTo>
                  <a:lnTo>
                    <a:pt x="7611" y="89"/>
                  </a:lnTo>
                  <a:lnTo>
                    <a:pt x="7639" y="104"/>
                  </a:lnTo>
                  <a:lnTo>
                    <a:pt x="7665" y="122"/>
                  </a:lnTo>
                  <a:lnTo>
                    <a:pt x="7690" y="139"/>
                  </a:lnTo>
                  <a:lnTo>
                    <a:pt x="7714" y="158"/>
                  </a:lnTo>
                  <a:lnTo>
                    <a:pt x="7737" y="179"/>
                  </a:lnTo>
                  <a:lnTo>
                    <a:pt x="7758" y="200"/>
                  </a:lnTo>
                  <a:lnTo>
                    <a:pt x="7779" y="223"/>
                  </a:lnTo>
                  <a:lnTo>
                    <a:pt x="7798" y="246"/>
                  </a:lnTo>
                  <a:lnTo>
                    <a:pt x="7815" y="271"/>
                  </a:lnTo>
                  <a:lnTo>
                    <a:pt x="7832" y="296"/>
                  </a:lnTo>
                  <a:lnTo>
                    <a:pt x="7847" y="323"/>
                  </a:lnTo>
                  <a:lnTo>
                    <a:pt x="7860" y="351"/>
                  </a:lnTo>
                  <a:lnTo>
                    <a:pt x="7873" y="379"/>
                  </a:lnTo>
                  <a:lnTo>
                    <a:pt x="7884" y="409"/>
                  </a:lnTo>
                  <a:lnTo>
                    <a:pt x="7894" y="441"/>
                  </a:lnTo>
                  <a:lnTo>
                    <a:pt x="7903" y="473"/>
                  </a:lnTo>
                  <a:lnTo>
                    <a:pt x="7911" y="506"/>
                  </a:lnTo>
                  <a:lnTo>
                    <a:pt x="7916" y="540"/>
                  </a:lnTo>
                  <a:lnTo>
                    <a:pt x="7922" y="575"/>
                  </a:lnTo>
                  <a:lnTo>
                    <a:pt x="7925" y="611"/>
                  </a:lnTo>
                  <a:lnTo>
                    <a:pt x="7461" y="611"/>
                  </a:lnTo>
                  <a:lnTo>
                    <a:pt x="7458" y="583"/>
                  </a:lnTo>
                  <a:lnTo>
                    <a:pt x="7452" y="557"/>
                  </a:lnTo>
                  <a:lnTo>
                    <a:pt x="7445" y="532"/>
                  </a:lnTo>
                  <a:lnTo>
                    <a:pt x="7437" y="510"/>
                  </a:lnTo>
                  <a:lnTo>
                    <a:pt x="7432" y="499"/>
                  </a:lnTo>
                  <a:lnTo>
                    <a:pt x="7427" y="489"/>
                  </a:lnTo>
                  <a:lnTo>
                    <a:pt x="7421" y="479"/>
                  </a:lnTo>
                  <a:lnTo>
                    <a:pt x="7415" y="469"/>
                  </a:lnTo>
                  <a:lnTo>
                    <a:pt x="7408" y="461"/>
                  </a:lnTo>
                  <a:lnTo>
                    <a:pt x="7402" y="452"/>
                  </a:lnTo>
                  <a:lnTo>
                    <a:pt x="7394" y="444"/>
                  </a:lnTo>
                  <a:lnTo>
                    <a:pt x="7386" y="436"/>
                  </a:lnTo>
                  <a:lnTo>
                    <a:pt x="7377" y="429"/>
                  </a:lnTo>
                  <a:lnTo>
                    <a:pt x="7369" y="422"/>
                  </a:lnTo>
                  <a:lnTo>
                    <a:pt x="7360" y="417"/>
                  </a:lnTo>
                  <a:lnTo>
                    <a:pt x="7350" y="410"/>
                  </a:lnTo>
                  <a:lnTo>
                    <a:pt x="7340" y="406"/>
                  </a:lnTo>
                  <a:lnTo>
                    <a:pt x="7330" y="400"/>
                  </a:lnTo>
                  <a:lnTo>
                    <a:pt x="7319" y="396"/>
                  </a:lnTo>
                  <a:lnTo>
                    <a:pt x="7308" y="393"/>
                  </a:lnTo>
                  <a:lnTo>
                    <a:pt x="7285" y="386"/>
                  </a:lnTo>
                  <a:lnTo>
                    <a:pt x="7260" y="382"/>
                  </a:lnTo>
                  <a:lnTo>
                    <a:pt x="7233" y="378"/>
                  </a:lnTo>
                  <a:lnTo>
                    <a:pt x="7204" y="377"/>
                  </a:lnTo>
                  <a:lnTo>
                    <a:pt x="7186" y="378"/>
                  </a:lnTo>
                  <a:lnTo>
                    <a:pt x="7170" y="379"/>
                  </a:lnTo>
                  <a:lnTo>
                    <a:pt x="7154" y="382"/>
                  </a:lnTo>
                  <a:lnTo>
                    <a:pt x="7137" y="384"/>
                  </a:lnTo>
                  <a:lnTo>
                    <a:pt x="7122" y="388"/>
                  </a:lnTo>
                  <a:lnTo>
                    <a:pt x="7107" y="393"/>
                  </a:lnTo>
                  <a:lnTo>
                    <a:pt x="7093" y="397"/>
                  </a:lnTo>
                  <a:lnTo>
                    <a:pt x="7080" y="404"/>
                  </a:lnTo>
                  <a:lnTo>
                    <a:pt x="7067" y="410"/>
                  </a:lnTo>
                  <a:lnTo>
                    <a:pt x="7054" y="418"/>
                  </a:lnTo>
                  <a:lnTo>
                    <a:pt x="7043" y="427"/>
                  </a:lnTo>
                  <a:lnTo>
                    <a:pt x="7031" y="436"/>
                  </a:lnTo>
                  <a:lnTo>
                    <a:pt x="7020" y="446"/>
                  </a:lnTo>
                  <a:lnTo>
                    <a:pt x="7010" y="457"/>
                  </a:lnTo>
                  <a:lnTo>
                    <a:pt x="7000" y="469"/>
                  </a:lnTo>
                  <a:lnTo>
                    <a:pt x="6991" y="481"/>
                  </a:lnTo>
                  <a:lnTo>
                    <a:pt x="6982" y="495"/>
                  </a:lnTo>
                  <a:lnTo>
                    <a:pt x="6974" y="509"/>
                  </a:lnTo>
                  <a:lnTo>
                    <a:pt x="6966" y="524"/>
                  </a:lnTo>
                  <a:lnTo>
                    <a:pt x="6959" y="541"/>
                  </a:lnTo>
                  <a:lnTo>
                    <a:pt x="6953" y="557"/>
                  </a:lnTo>
                  <a:lnTo>
                    <a:pt x="6947" y="575"/>
                  </a:lnTo>
                  <a:lnTo>
                    <a:pt x="6942" y="593"/>
                  </a:lnTo>
                  <a:lnTo>
                    <a:pt x="6937" y="612"/>
                  </a:lnTo>
                  <a:lnTo>
                    <a:pt x="6933" y="632"/>
                  </a:lnTo>
                  <a:lnTo>
                    <a:pt x="6930" y="652"/>
                  </a:lnTo>
                  <a:lnTo>
                    <a:pt x="6926" y="674"/>
                  </a:lnTo>
                  <a:lnTo>
                    <a:pt x="6924" y="697"/>
                  </a:lnTo>
                  <a:lnTo>
                    <a:pt x="6922" y="720"/>
                  </a:lnTo>
                  <a:lnTo>
                    <a:pt x="6921" y="745"/>
                  </a:lnTo>
                  <a:lnTo>
                    <a:pt x="6920" y="770"/>
                  </a:lnTo>
                  <a:lnTo>
                    <a:pt x="6920" y="795"/>
                  </a:lnTo>
                  <a:lnTo>
                    <a:pt x="6920" y="820"/>
                  </a:lnTo>
                  <a:lnTo>
                    <a:pt x="6921" y="845"/>
                  </a:lnTo>
                  <a:lnTo>
                    <a:pt x="6922" y="870"/>
                  </a:lnTo>
                  <a:lnTo>
                    <a:pt x="6924" y="893"/>
                  </a:lnTo>
                  <a:lnTo>
                    <a:pt x="6926" y="915"/>
                  </a:lnTo>
                  <a:lnTo>
                    <a:pt x="6930" y="935"/>
                  </a:lnTo>
                  <a:lnTo>
                    <a:pt x="6934" y="956"/>
                  </a:lnTo>
                  <a:lnTo>
                    <a:pt x="6938" y="976"/>
                  </a:lnTo>
                  <a:lnTo>
                    <a:pt x="6943" y="996"/>
                  </a:lnTo>
                  <a:lnTo>
                    <a:pt x="6949" y="1013"/>
                  </a:lnTo>
                  <a:lnTo>
                    <a:pt x="6955" y="1031"/>
                  </a:lnTo>
                  <a:lnTo>
                    <a:pt x="6961" y="1048"/>
                  </a:lnTo>
                  <a:lnTo>
                    <a:pt x="6969" y="1064"/>
                  </a:lnTo>
                  <a:lnTo>
                    <a:pt x="6977" y="1079"/>
                  </a:lnTo>
                  <a:lnTo>
                    <a:pt x="6986" y="1093"/>
                  </a:lnTo>
                  <a:lnTo>
                    <a:pt x="6995" y="1106"/>
                  </a:lnTo>
                  <a:lnTo>
                    <a:pt x="7005" y="1120"/>
                  </a:lnTo>
                  <a:lnTo>
                    <a:pt x="7015" y="1132"/>
                  </a:lnTo>
                  <a:lnTo>
                    <a:pt x="7026" y="1143"/>
                  </a:lnTo>
                  <a:lnTo>
                    <a:pt x="7037" y="1152"/>
                  </a:lnTo>
                  <a:lnTo>
                    <a:pt x="7049" y="1162"/>
                  </a:lnTo>
                  <a:lnTo>
                    <a:pt x="7061" y="1171"/>
                  </a:lnTo>
                  <a:lnTo>
                    <a:pt x="7074" y="1179"/>
                  </a:lnTo>
                  <a:lnTo>
                    <a:pt x="7089" y="1186"/>
                  </a:lnTo>
                  <a:lnTo>
                    <a:pt x="7103" y="1192"/>
                  </a:lnTo>
                  <a:lnTo>
                    <a:pt x="7117" y="1197"/>
                  </a:lnTo>
                  <a:lnTo>
                    <a:pt x="7133" y="1202"/>
                  </a:lnTo>
                  <a:lnTo>
                    <a:pt x="7148" y="1206"/>
                  </a:lnTo>
                  <a:lnTo>
                    <a:pt x="7164" y="1208"/>
                  </a:lnTo>
                  <a:lnTo>
                    <a:pt x="7182" y="1211"/>
                  </a:lnTo>
                  <a:lnTo>
                    <a:pt x="7200" y="1212"/>
                  </a:lnTo>
                  <a:lnTo>
                    <a:pt x="7217" y="1213"/>
                  </a:lnTo>
                  <a:lnTo>
                    <a:pt x="7245" y="1212"/>
                  </a:lnTo>
                  <a:lnTo>
                    <a:pt x="7271" y="1208"/>
                  </a:lnTo>
                  <a:lnTo>
                    <a:pt x="7283" y="1206"/>
                  </a:lnTo>
                  <a:lnTo>
                    <a:pt x="7295" y="1203"/>
                  </a:lnTo>
                  <a:lnTo>
                    <a:pt x="7307" y="1200"/>
                  </a:lnTo>
                  <a:lnTo>
                    <a:pt x="7318" y="1196"/>
                  </a:lnTo>
                  <a:lnTo>
                    <a:pt x="7329" y="1192"/>
                  </a:lnTo>
                  <a:lnTo>
                    <a:pt x="7340" y="1188"/>
                  </a:lnTo>
                  <a:lnTo>
                    <a:pt x="7350" y="1182"/>
                  </a:lnTo>
                  <a:lnTo>
                    <a:pt x="7360" y="1176"/>
                  </a:lnTo>
                  <a:lnTo>
                    <a:pt x="7370" y="1170"/>
                  </a:lnTo>
                  <a:lnTo>
                    <a:pt x="7378" y="1162"/>
                  </a:lnTo>
                  <a:lnTo>
                    <a:pt x="7387" y="1156"/>
                  </a:lnTo>
                  <a:lnTo>
                    <a:pt x="7396" y="1148"/>
                  </a:lnTo>
                  <a:lnTo>
                    <a:pt x="7404" y="1139"/>
                  </a:lnTo>
                  <a:lnTo>
                    <a:pt x="7411" y="1131"/>
                  </a:lnTo>
                  <a:lnTo>
                    <a:pt x="7419" y="1122"/>
                  </a:lnTo>
                  <a:lnTo>
                    <a:pt x="7426" y="1112"/>
                  </a:lnTo>
                  <a:lnTo>
                    <a:pt x="7432" y="1102"/>
                  </a:lnTo>
                  <a:lnTo>
                    <a:pt x="7438" y="1092"/>
                  </a:lnTo>
                  <a:lnTo>
                    <a:pt x="7443" y="1081"/>
                  </a:lnTo>
                  <a:lnTo>
                    <a:pt x="7449" y="1069"/>
                  </a:lnTo>
                  <a:lnTo>
                    <a:pt x="7458" y="1046"/>
                  </a:lnTo>
                  <a:lnTo>
                    <a:pt x="7464" y="1020"/>
                  </a:lnTo>
                  <a:lnTo>
                    <a:pt x="7470" y="992"/>
                  </a:lnTo>
                  <a:lnTo>
                    <a:pt x="7474" y="964"/>
                  </a:lnTo>
                  <a:close/>
                  <a:moveTo>
                    <a:pt x="8704" y="39"/>
                  </a:moveTo>
                  <a:lnTo>
                    <a:pt x="9200" y="39"/>
                  </a:lnTo>
                  <a:lnTo>
                    <a:pt x="9454" y="1013"/>
                  </a:lnTo>
                  <a:lnTo>
                    <a:pt x="9727" y="39"/>
                  </a:lnTo>
                  <a:lnTo>
                    <a:pt x="10203" y="39"/>
                  </a:lnTo>
                  <a:lnTo>
                    <a:pt x="9695" y="1548"/>
                  </a:lnTo>
                  <a:lnTo>
                    <a:pt x="9212" y="1548"/>
                  </a:lnTo>
                  <a:lnTo>
                    <a:pt x="8704" y="39"/>
                  </a:lnTo>
                  <a:close/>
                  <a:moveTo>
                    <a:pt x="10375" y="1548"/>
                  </a:moveTo>
                  <a:lnTo>
                    <a:pt x="10375" y="39"/>
                  </a:lnTo>
                  <a:lnTo>
                    <a:pt x="10869" y="39"/>
                  </a:lnTo>
                  <a:lnTo>
                    <a:pt x="10869" y="1548"/>
                  </a:lnTo>
                  <a:lnTo>
                    <a:pt x="10375" y="1548"/>
                  </a:lnTo>
                  <a:close/>
                  <a:moveTo>
                    <a:pt x="11638" y="1032"/>
                  </a:moveTo>
                  <a:lnTo>
                    <a:pt x="11943" y="1032"/>
                  </a:lnTo>
                  <a:lnTo>
                    <a:pt x="11793" y="510"/>
                  </a:lnTo>
                  <a:lnTo>
                    <a:pt x="11638" y="1032"/>
                  </a:lnTo>
                  <a:close/>
                  <a:moveTo>
                    <a:pt x="11015" y="1548"/>
                  </a:moveTo>
                  <a:lnTo>
                    <a:pt x="11546" y="39"/>
                  </a:lnTo>
                  <a:lnTo>
                    <a:pt x="12037" y="39"/>
                  </a:lnTo>
                  <a:lnTo>
                    <a:pt x="12569" y="1548"/>
                  </a:lnTo>
                  <a:lnTo>
                    <a:pt x="12088" y="1548"/>
                  </a:lnTo>
                  <a:lnTo>
                    <a:pt x="12031" y="1349"/>
                  </a:lnTo>
                  <a:lnTo>
                    <a:pt x="11550" y="1349"/>
                  </a:lnTo>
                  <a:lnTo>
                    <a:pt x="11492" y="1548"/>
                  </a:lnTo>
                  <a:lnTo>
                    <a:pt x="11015" y="1548"/>
                  </a:lnTo>
                  <a:close/>
                  <a:moveTo>
                    <a:pt x="12707" y="1548"/>
                  </a:moveTo>
                  <a:lnTo>
                    <a:pt x="12707" y="39"/>
                  </a:lnTo>
                  <a:lnTo>
                    <a:pt x="13166" y="39"/>
                  </a:lnTo>
                  <a:lnTo>
                    <a:pt x="13669" y="868"/>
                  </a:lnTo>
                  <a:lnTo>
                    <a:pt x="13666" y="39"/>
                  </a:lnTo>
                  <a:lnTo>
                    <a:pt x="14127" y="39"/>
                  </a:lnTo>
                  <a:lnTo>
                    <a:pt x="14127" y="1548"/>
                  </a:lnTo>
                  <a:lnTo>
                    <a:pt x="13666" y="1548"/>
                  </a:lnTo>
                  <a:lnTo>
                    <a:pt x="13163" y="719"/>
                  </a:lnTo>
                  <a:lnTo>
                    <a:pt x="13168" y="1548"/>
                  </a:lnTo>
                  <a:lnTo>
                    <a:pt x="12707" y="1548"/>
                  </a:lnTo>
                  <a:close/>
                  <a:moveTo>
                    <a:pt x="15394" y="964"/>
                  </a:moveTo>
                  <a:lnTo>
                    <a:pt x="15853" y="964"/>
                  </a:lnTo>
                  <a:lnTo>
                    <a:pt x="15850" y="1000"/>
                  </a:lnTo>
                  <a:lnTo>
                    <a:pt x="15846" y="1036"/>
                  </a:lnTo>
                  <a:lnTo>
                    <a:pt x="15839" y="1070"/>
                  </a:lnTo>
                  <a:lnTo>
                    <a:pt x="15833" y="1104"/>
                  </a:lnTo>
                  <a:lnTo>
                    <a:pt x="15824" y="1137"/>
                  </a:lnTo>
                  <a:lnTo>
                    <a:pt x="15814" y="1168"/>
                  </a:lnTo>
                  <a:lnTo>
                    <a:pt x="15803" y="1199"/>
                  </a:lnTo>
                  <a:lnTo>
                    <a:pt x="15790" y="1228"/>
                  </a:lnTo>
                  <a:lnTo>
                    <a:pt x="15777" y="1257"/>
                  </a:lnTo>
                  <a:lnTo>
                    <a:pt x="15761" y="1284"/>
                  </a:lnTo>
                  <a:lnTo>
                    <a:pt x="15745" y="1310"/>
                  </a:lnTo>
                  <a:lnTo>
                    <a:pt x="15727" y="1336"/>
                  </a:lnTo>
                  <a:lnTo>
                    <a:pt x="15709" y="1360"/>
                  </a:lnTo>
                  <a:lnTo>
                    <a:pt x="15688" y="1383"/>
                  </a:lnTo>
                  <a:lnTo>
                    <a:pt x="15666" y="1405"/>
                  </a:lnTo>
                  <a:lnTo>
                    <a:pt x="15643" y="1426"/>
                  </a:lnTo>
                  <a:lnTo>
                    <a:pt x="15619" y="1445"/>
                  </a:lnTo>
                  <a:lnTo>
                    <a:pt x="15593" y="1464"/>
                  </a:lnTo>
                  <a:lnTo>
                    <a:pt x="15567" y="1481"/>
                  </a:lnTo>
                  <a:lnTo>
                    <a:pt x="15540" y="1498"/>
                  </a:lnTo>
                  <a:lnTo>
                    <a:pt x="15511" y="1512"/>
                  </a:lnTo>
                  <a:lnTo>
                    <a:pt x="15481" y="1525"/>
                  </a:lnTo>
                  <a:lnTo>
                    <a:pt x="15451" y="1538"/>
                  </a:lnTo>
                  <a:lnTo>
                    <a:pt x="15420" y="1549"/>
                  </a:lnTo>
                  <a:lnTo>
                    <a:pt x="15387" y="1558"/>
                  </a:lnTo>
                  <a:lnTo>
                    <a:pt x="15353" y="1567"/>
                  </a:lnTo>
                  <a:lnTo>
                    <a:pt x="15319" y="1574"/>
                  </a:lnTo>
                  <a:lnTo>
                    <a:pt x="15283" y="1580"/>
                  </a:lnTo>
                  <a:lnTo>
                    <a:pt x="15245" y="1585"/>
                  </a:lnTo>
                  <a:lnTo>
                    <a:pt x="15208" y="1588"/>
                  </a:lnTo>
                  <a:lnTo>
                    <a:pt x="15170" y="1589"/>
                  </a:lnTo>
                  <a:lnTo>
                    <a:pt x="15129" y="1590"/>
                  </a:lnTo>
                  <a:lnTo>
                    <a:pt x="15084" y="1589"/>
                  </a:lnTo>
                  <a:lnTo>
                    <a:pt x="15041" y="1587"/>
                  </a:lnTo>
                  <a:lnTo>
                    <a:pt x="14998" y="1582"/>
                  </a:lnTo>
                  <a:lnTo>
                    <a:pt x="14958" y="1577"/>
                  </a:lnTo>
                  <a:lnTo>
                    <a:pt x="14917" y="1569"/>
                  </a:lnTo>
                  <a:lnTo>
                    <a:pt x="14879" y="1560"/>
                  </a:lnTo>
                  <a:lnTo>
                    <a:pt x="14841" y="1549"/>
                  </a:lnTo>
                  <a:lnTo>
                    <a:pt x="14805" y="1537"/>
                  </a:lnTo>
                  <a:lnTo>
                    <a:pt x="14770" y="1523"/>
                  </a:lnTo>
                  <a:lnTo>
                    <a:pt x="14736" y="1507"/>
                  </a:lnTo>
                  <a:lnTo>
                    <a:pt x="14703" y="1489"/>
                  </a:lnTo>
                  <a:lnTo>
                    <a:pt x="14671" y="1470"/>
                  </a:lnTo>
                  <a:lnTo>
                    <a:pt x="14642" y="1450"/>
                  </a:lnTo>
                  <a:lnTo>
                    <a:pt x="14612" y="1428"/>
                  </a:lnTo>
                  <a:lnTo>
                    <a:pt x="14585" y="1404"/>
                  </a:lnTo>
                  <a:lnTo>
                    <a:pt x="14558" y="1377"/>
                  </a:lnTo>
                  <a:lnTo>
                    <a:pt x="14533" y="1350"/>
                  </a:lnTo>
                  <a:lnTo>
                    <a:pt x="14509" y="1321"/>
                  </a:lnTo>
                  <a:lnTo>
                    <a:pt x="14487" y="1292"/>
                  </a:lnTo>
                  <a:lnTo>
                    <a:pt x="14467" y="1261"/>
                  </a:lnTo>
                  <a:lnTo>
                    <a:pt x="14449" y="1229"/>
                  </a:lnTo>
                  <a:lnTo>
                    <a:pt x="14431" y="1196"/>
                  </a:lnTo>
                  <a:lnTo>
                    <a:pt x="14416" y="1161"/>
                  </a:lnTo>
                  <a:lnTo>
                    <a:pt x="14402" y="1125"/>
                  </a:lnTo>
                  <a:lnTo>
                    <a:pt x="14389" y="1089"/>
                  </a:lnTo>
                  <a:lnTo>
                    <a:pt x="14379" y="1050"/>
                  </a:lnTo>
                  <a:lnTo>
                    <a:pt x="14371" y="1011"/>
                  </a:lnTo>
                  <a:lnTo>
                    <a:pt x="14363" y="970"/>
                  </a:lnTo>
                  <a:lnTo>
                    <a:pt x="14357" y="928"/>
                  </a:lnTo>
                  <a:lnTo>
                    <a:pt x="14353" y="885"/>
                  </a:lnTo>
                  <a:lnTo>
                    <a:pt x="14351" y="841"/>
                  </a:lnTo>
                  <a:lnTo>
                    <a:pt x="14350" y="795"/>
                  </a:lnTo>
                  <a:lnTo>
                    <a:pt x="14351" y="750"/>
                  </a:lnTo>
                  <a:lnTo>
                    <a:pt x="14353" y="705"/>
                  </a:lnTo>
                  <a:lnTo>
                    <a:pt x="14357" y="662"/>
                  </a:lnTo>
                  <a:lnTo>
                    <a:pt x="14363" y="621"/>
                  </a:lnTo>
                  <a:lnTo>
                    <a:pt x="14370" y="580"/>
                  </a:lnTo>
                  <a:lnTo>
                    <a:pt x="14379" y="541"/>
                  </a:lnTo>
                  <a:lnTo>
                    <a:pt x="14389" y="502"/>
                  </a:lnTo>
                  <a:lnTo>
                    <a:pt x="14401" y="465"/>
                  </a:lnTo>
                  <a:lnTo>
                    <a:pt x="14416" y="430"/>
                  </a:lnTo>
                  <a:lnTo>
                    <a:pt x="14430" y="395"/>
                  </a:lnTo>
                  <a:lnTo>
                    <a:pt x="14447" y="362"/>
                  </a:lnTo>
                  <a:lnTo>
                    <a:pt x="14466" y="329"/>
                  </a:lnTo>
                  <a:lnTo>
                    <a:pt x="14486" y="298"/>
                  </a:lnTo>
                  <a:lnTo>
                    <a:pt x="14508" y="269"/>
                  </a:lnTo>
                  <a:lnTo>
                    <a:pt x="14531" y="240"/>
                  </a:lnTo>
                  <a:lnTo>
                    <a:pt x="14556" y="213"/>
                  </a:lnTo>
                  <a:lnTo>
                    <a:pt x="14582" y="188"/>
                  </a:lnTo>
                  <a:lnTo>
                    <a:pt x="14610" y="163"/>
                  </a:lnTo>
                  <a:lnTo>
                    <a:pt x="14638" y="140"/>
                  </a:lnTo>
                  <a:lnTo>
                    <a:pt x="14668" y="120"/>
                  </a:lnTo>
                  <a:lnTo>
                    <a:pt x="14700" y="101"/>
                  </a:lnTo>
                  <a:lnTo>
                    <a:pt x="14732" y="83"/>
                  </a:lnTo>
                  <a:lnTo>
                    <a:pt x="14765" y="67"/>
                  </a:lnTo>
                  <a:lnTo>
                    <a:pt x="14800" y="54"/>
                  </a:lnTo>
                  <a:lnTo>
                    <a:pt x="14835" y="41"/>
                  </a:lnTo>
                  <a:lnTo>
                    <a:pt x="14872" y="30"/>
                  </a:lnTo>
                  <a:lnTo>
                    <a:pt x="14911" y="21"/>
                  </a:lnTo>
                  <a:lnTo>
                    <a:pt x="14949" y="13"/>
                  </a:lnTo>
                  <a:lnTo>
                    <a:pt x="14990" y="8"/>
                  </a:lnTo>
                  <a:lnTo>
                    <a:pt x="15031" y="3"/>
                  </a:lnTo>
                  <a:lnTo>
                    <a:pt x="15074" y="1"/>
                  </a:lnTo>
                  <a:lnTo>
                    <a:pt x="15118" y="0"/>
                  </a:lnTo>
                  <a:lnTo>
                    <a:pt x="15159" y="1"/>
                  </a:lnTo>
                  <a:lnTo>
                    <a:pt x="15198" y="2"/>
                  </a:lnTo>
                  <a:lnTo>
                    <a:pt x="15235" y="5"/>
                  </a:lnTo>
                  <a:lnTo>
                    <a:pt x="15273" y="10"/>
                  </a:lnTo>
                  <a:lnTo>
                    <a:pt x="15309" y="15"/>
                  </a:lnTo>
                  <a:lnTo>
                    <a:pt x="15344" y="22"/>
                  </a:lnTo>
                  <a:lnTo>
                    <a:pt x="15378" y="31"/>
                  </a:lnTo>
                  <a:lnTo>
                    <a:pt x="15411" y="39"/>
                  </a:lnTo>
                  <a:lnTo>
                    <a:pt x="15443" y="50"/>
                  </a:lnTo>
                  <a:lnTo>
                    <a:pt x="15474" y="61"/>
                  </a:lnTo>
                  <a:lnTo>
                    <a:pt x="15502" y="75"/>
                  </a:lnTo>
                  <a:lnTo>
                    <a:pt x="15531" y="89"/>
                  </a:lnTo>
                  <a:lnTo>
                    <a:pt x="15558" y="104"/>
                  </a:lnTo>
                  <a:lnTo>
                    <a:pt x="15585" y="122"/>
                  </a:lnTo>
                  <a:lnTo>
                    <a:pt x="15610" y="139"/>
                  </a:lnTo>
                  <a:lnTo>
                    <a:pt x="15634" y="158"/>
                  </a:lnTo>
                  <a:lnTo>
                    <a:pt x="15657" y="179"/>
                  </a:lnTo>
                  <a:lnTo>
                    <a:pt x="15679" y="200"/>
                  </a:lnTo>
                  <a:lnTo>
                    <a:pt x="15699" y="223"/>
                  </a:lnTo>
                  <a:lnTo>
                    <a:pt x="15717" y="246"/>
                  </a:lnTo>
                  <a:lnTo>
                    <a:pt x="15735" y="271"/>
                  </a:lnTo>
                  <a:lnTo>
                    <a:pt x="15751" y="296"/>
                  </a:lnTo>
                  <a:lnTo>
                    <a:pt x="15767" y="323"/>
                  </a:lnTo>
                  <a:lnTo>
                    <a:pt x="15781" y="351"/>
                  </a:lnTo>
                  <a:lnTo>
                    <a:pt x="15793" y="379"/>
                  </a:lnTo>
                  <a:lnTo>
                    <a:pt x="15804" y="409"/>
                  </a:lnTo>
                  <a:lnTo>
                    <a:pt x="15814" y="441"/>
                  </a:lnTo>
                  <a:lnTo>
                    <a:pt x="15823" y="473"/>
                  </a:lnTo>
                  <a:lnTo>
                    <a:pt x="15830" y="506"/>
                  </a:lnTo>
                  <a:lnTo>
                    <a:pt x="15837" y="540"/>
                  </a:lnTo>
                  <a:lnTo>
                    <a:pt x="15841" y="575"/>
                  </a:lnTo>
                  <a:lnTo>
                    <a:pt x="15845" y="611"/>
                  </a:lnTo>
                  <a:lnTo>
                    <a:pt x="15380" y="611"/>
                  </a:lnTo>
                  <a:lnTo>
                    <a:pt x="15377" y="583"/>
                  </a:lnTo>
                  <a:lnTo>
                    <a:pt x="15372" y="557"/>
                  </a:lnTo>
                  <a:lnTo>
                    <a:pt x="15365" y="532"/>
                  </a:lnTo>
                  <a:lnTo>
                    <a:pt x="15357" y="510"/>
                  </a:lnTo>
                  <a:lnTo>
                    <a:pt x="15352" y="499"/>
                  </a:lnTo>
                  <a:lnTo>
                    <a:pt x="15346" y="489"/>
                  </a:lnTo>
                  <a:lnTo>
                    <a:pt x="15341" y="479"/>
                  </a:lnTo>
                  <a:lnTo>
                    <a:pt x="15334" y="469"/>
                  </a:lnTo>
                  <a:lnTo>
                    <a:pt x="15328" y="461"/>
                  </a:lnTo>
                  <a:lnTo>
                    <a:pt x="15321" y="452"/>
                  </a:lnTo>
                  <a:lnTo>
                    <a:pt x="15313" y="444"/>
                  </a:lnTo>
                  <a:lnTo>
                    <a:pt x="15306" y="436"/>
                  </a:lnTo>
                  <a:lnTo>
                    <a:pt x="15298" y="429"/>
                  </a:lnTo>
                  <a:lnTo>
                    <a:pt x="15289" y="422"/>
                  </a:lnTo>
                  <a:lnTo>
                    <a:pt x="15279" y="417"/>
                  </a:lnTo>
                  <a:lnTo>
                    <a:pt x="15271" y="410"/>
                  </a:lnTo>
                  <a:lnTo>
                    <a:pt x="15261" y="406"/>
                  </a:lnTo>
                  <a:lnTo>
                    <a:pt x="15250" y="400"/>
                  </a:lnTo>
                  <a:lnTo>
                    <a:pt x="15239" y="396"/>
                  </a:lnTo>
                  <a:lnTo>
                    <a:pt x="15228" y="393"/>
                  </a:lnTo>
                  <a:lnTo>
                    <a:pt x="15205" y="386"/>
                  </a:lnTo>
                  <a:lnTo>
                    <a:pt x="15180" y="382"/>
                  </a:lnTo>
                  <a:lnTo>
                    <a:pt x="15153" y="378"/>
                  </a:lnTo>
                  <a:lnTo>
                    <a:pt x="15125" y="377"/>
                  </a:lnTo>
                  <a:lnTo>
                    <a:pt x="15107" y="378"/>
                  </a:lnTo>
                  <a:lnTo>
                    <a:pt x="15090" y="379"/>
                  </a:lnTo>
                  <a:lnTo>
                    <a:pt x="15073" y="382"/>
                  </a:lnTo>
                  <a:lnTo>
                    <a:pt x="15058" y="384"/>
                  </a:lnTo>
                  <a:lnTo>
                    <a:pt x="15042" y="388"/>
                  </a:lnTo>
                  <a:lnTo>
                    <a:pt x="15027" y="393"/>
                  </a:lnTo>
                  <a:lnTo>
                    <a:pt x="15013" y="397"/>
                  </a:lnTo>
                  <a:lnTo>
                    <a:pt x="15000" y="404"/>
                  </a:lnTo>
                  <a:lnTo>
                    <a:pt x="14986" y="410"/>
                  </a:lnTo>
                  <a:lnTo>
                    <a:pt x="14974" y="418"/>
                  </a:lnTo>
                  <a:lnTo>
                    <a:pt x="14962" y="427"/>
                  </a:lnTo>
                  <a:lnTo>
                    <a:pt x="14950" y="436"/>
                  </a:lnTo>
                  <a:lnTo>
                    <a:pt x="14939" y="446"/>
                  </a:lnTo>
                  <a:lnTo>
                    <a:pt x="14929" y="457"/>
                  </a:lnTo>
                  <a:lnTo>
                    <a:pt x="14919" y="469"/>
                  </a:lnTo>
                  <a:lnTo>
                    <a:pt x="14911" y="481"/>
                  </a:lnTo>
                  <a:lnTo>
                    <a:pt x="14902" y="495"/>
                  </a:lnTo>
                  <a:lnTo>
                    <a:pt x="14894" y="509"/>
                  </a:lnTo>
                  <a:lnTo>
                    <a:pt x="14886" y="524"/>
                  </a:lnTo>
                  <a:lnTo>
                    <a:pt x="14879" y="541"/>
                  </a:lnTo>
                  <a:lnTo>
                    <a:pt x="14873" y="557"/>
                  </a:lnTo>
                  <a:lnTo>
                    <a:pt x="14867" y="575"/>
                  </a:lnTo>
                  <a:lnTo>
                    <a:pt x="14861" y="593"/>
                  </a:lnTo>
                  <a:lnTo>
                    <a:pt x="14857" y="612"/>
                  </a:lnTo>
                  <a:lnTo>
                    <a:pt x="14852" y="632"/>
                  </a:lnTo>
                  <a:lnTo>
                    <a:pt x="14849" y="652"/>
                  </a:lnTo>
                  <a:lnTo>
                    <a:pt x="14846" y="674"/>
                  </a:lnTo>
                  <a:lnTo>
                    <a:pt x="14844" y="697"/>
                  </a:lnTo>
                  <a:lnTo>
                    <a:pt x="14841" y="720"/>
                  </a:lnTo>
                  <a:lnTo>
                    <a:pt x="14840" y="745"/>
                  </a:lnTo>
                  <a:lnTo>
                    <a:pt x="14839" y="770"/>
                  </a:lnTo>
                  <a:lnTo>
                    <a:pt x="14839" y="795"/>
                  </a:lnTo>
                  <a:lnTo>
                    <a:pt x="14839" y="820"/>
                  </a:lnTo>
                  <a:lnTo>
                    <a:pt x="14840" y="845"/>
                  </a:lnTo>
                  <a:lnTo>
                    <a:pt x="14841" y="870"/>
                  </a:lnTo>
                  <a:lnTo>
                    <a:pt x="14844" y="893"/>
                  </a:lnTo>
                  <a:lnTo>
                    <a:pt x="14847" y="915"/>
                  </a:lnTo>
                  <a:lnTo>
                    <a:pt x="14850" y="935"/>
                  </a:lnTo>
                  <a:lnTo>
                    <a:pt x="14854" y="956"/>
                  </a:lnTo>
                  <a:lnTo>
                    <a:pt x="14858" y="976"/>
                  </a:lnTo>
                  <a:lnTo>
                    <a:pt x="14863" y="996"/>
                  </a:lnTo>
                  <a:lnTo>
                    <a:pt x="14869" y="1013"/>
                  </a:lnTo>
                  <a:lnTo>
                    <a:pt x="14874" y="1031"/>
                  </a:lnTo>
                  <a:lnTo>
                    <a:pt x="14882" y="1048"/>
                  </a:lnTo>
                  <a:lnTo>
                    <a:pt x="14889" y="1064"/>
                  </a:lnTo>
                  <a:lnTo>
                    <a:pt x="14897" y="1079"/>
                  </a:lnTo>
                  <a:lnTo>
                    <a:pt x="14906" y="1093"/>
                  </a:lnTo>
                  <a:lnTo>
                    <a:pt x="14915" y="1106"/>
                  </a:lnTo>
                  <a:lnTo>
                    <a:pt x="14925" y="1120"/>
                  </a:lnTo>
                  <a:lnTo>
                    <a:pt x="14935" y="1132"/>
                  </a:lnTo>
                  <a:lnTo>
                    <a:pt x="14946" y="1143"/>
                  </a:lnTo>
                  <a:lnTo>
                    <a:pt x="14957" y="1152"/>
                  </a:lnTo>
                  <a:lnTo>
                    <a:pt x="14969" y="1162"/>
                  </a:lnTo>
                  <a:lnTo>
                    <a:pt x="14982" y="1171"/>
                  </a:lnTo>
                  <a:lnTo>
                    <a:pt x="14995" y="1179"/>
                  </a:lnTo>
                  <a:lnTo>
                    <a:pt x="15008" y="1186"/>
                  </a:lnTo>
                  <a:lnTo>
                    <a:pt x="15023" y="1192"/>
                  </a:lnTo>
                  <a:lnTo>
                    <a:pt x="15037" y="1197"/>
                  </a:lnTo>
                  <a:lnTo>
                    <a:pt x="15052" y="1202"/>
                  </a:lnTo>
                  <a:lnTo>
                    <a:pt x="15069" y="1206"/>
                  </a:lnTo>
                  <a:lnTo>
                    <a:pt x="15085" y="1208"/>
                  </a:lnTo>
                  <a:lnTo>
                    <a:pt x="15102" y="1211"/>
                  </a:lnTo>
                  <a:lnTo>
                    <a:pt x="15119" y="1212"/>
                  </a:lnTo>
                  <a:lnTo>
                    <a:pt x="15137" y="1213"/>
                  </a:lnTo>
                  <a:lnTo>
                    <a:pt x="15164" y="1212"/>
                  </a:lnTo>
                  <a:lnTo>
                    <a:pt x="15190" y="1208"/>
                  </a:lnTo>
                  <a:lnTo>
                    <a:pt x="15203" y="1206"/>
                  </a:lnTo>
                  <a:lnTo>
                    <a:pt x="15215" y="1203"/>
                  </a:lnTo>
                  <a:lnTo>
                    <a:pt x="15227" y="1200"/>
                  </a:lnTo>
                  <a:lnTo>
                    <a:pt x="15239" y="1196"/>
                  </a:lnTo>
                  <a:lnTo>
                    <a:pt x="15250" y="1192"/>
                  </a:lnTo>
                  <a:lnTo>
                    <a:pt x="15260" y="1188"/>
                  </a:lnTo>
                  <a:lnTo>
                    <a:pt x="15271" y="1182"/>
                  </a:lnTo>
                  <a:lnTo>
                    <a:pt x="15280" y="1176"/>
                  </a:lnTo>
                  <a:lnTo>
                    <a:pt x="15289" y="1170"/>
                  </a:lnTo>
                  <a:lnTo>
                    <a:pt x="15299" y="1162"/>
                  </a:lnTo>
                  <a:lnTo>
                    <a:pt x="15308" y="1156"/>
                  </a:lnTo>
                  <a:lnTo>
                    <a:pt x="15316" y="1148"/>
                  </a:lnTo>
                  <a:lnTo>
                    <a:pt x="15324" y="1139"/>
                  </a:lnTo>
                  <a:lnTo>
                    <a:pt x="15332" y="1131"/>
                  </a:lnTo>
                  <a:lnTo>
                    <a:pt x="15339" y="1122"/>
                  </a:lnTo>
                  <a:lnTo>
                    <a:pt x="15345" y="1112"/>
                  </a:lnTo>
                  <a:lnTo>
                    <a:pt x="15352" y="1102"/>
                  </a:lnTo>
                  <a:lnTo>
                    <a:pt x="15358" y="1092"/>
                  </a:lnTo>
                  <a:lnTo>
                    <a:pt x="15364" y="1081"/>
                  </a:lnTo>
                  <a:lnTo>
                    <a:pt x="15368" y="1069"/>
                  </a:lnTo>
                  <a:lnTo>
                    <a:pt x="15377" y="1046"/>
                  </a:lnTo>
                  <a:lnTo>
                    <a:pt x="15385" y="1020"/>
                  </a:lnTo>
                  <a:lnTo>
                    <a:pt x="15389" y="992"/>
                  </a:lnTo>
                  <a:lnTo>
                    <a:pt x="15394" y="964"/>
                  </a:lnTo>
                  <a:close/>
                  <a:moveTo>
                    <a:pt x="16481" y="795"/>
                  </a:moveTo>
                  <a:lnTo>
                    <a:pt x="16481" y="821"/>
                  </a:lnTo>
                  <a:lnTo>
                    <a:pt x="16482" y="848"/>
                  </a:lnTo>
                  <a:lnTo>
                    <a:pt x="16483" y="872"/>
                  </a:lnTo>
                  <a:lnTo>
                    <a:pt x="16486" y="896"/>
                  </a:lnTo>
                  <a:lnTo>
                    <a:pt x="16488" y="918"/>
                  </a:lnTo>
                  <a:lnTo>
                    <a:pt x="16491" y="940"/>
                  </a:lnTo>
                  <a:lnTo>
                    <a:pt x="16494" y="961"/>
                  </a:lnTo>
                  <a:lnTo>
                    <a:pt x="16499" y="981"/>
                  </a:lnTo>
                  <a:lnTo>
                    <a:pt x="16504" y="1000"/>
                  </a:lnTo>
                  <a:lnTo>
                    <a:pt x="16509" y="1019"/>
                  </a:lnTo>
                  <a:lnTo>
                    <a:pt x="16515" y="1036"/>
                  </a:lnTo>
                  <a:lnTo>
                    <a:pt x="16522" y="1053"/>
                  </a:lnTo>
                  <a:lnTo>
                    <a:pt x="16528" y="1068"/>
                  </a:lnTo>
                  <a:lnTo>
                    <a:pt x="16536" y="1083"/>
                  </a:lnTo>
                  <a:lnTo>
                    <a:pt x="16544" y="1097"/>
                  </a:lnTo>
                  <a:lnTo>
                    <a:pt x="16552" y="1110"/>
                  </a:lnTo>
                  <a:lnTo>
                    <a:pt x="16562" y="1122"/>
                  </a:lnTo>
                  <a:lnTo>
                    <a:pt x="16572" y="1134"/>
                  </a:lnTo>
                  <a:lnTo>
                    <a:pt x="16582" y="1144"/>
                  </a:lnTo>
                  <a:lnTo>
                    <a:pt x="16594" y="1154"/>
                  </a:lnTo>
                  <a:lnTo>
                    <a:pt x="16605" y="1162"/>
                  </a:lnTo>
                  <a:lnTo>
                    <a:pt x="16618" y="1171"/>
                  </a:lnTo>
                  <a:lnTo>
                    <a:pt x="16632" y="1179"/>
                  </a:lnTo>
                  <a:lnTo>
                    <a:pt x="16645" y="1185"/>
                  </a:lnTo>
                  <a:lnTo>
                    <a:pt x="16659" y="1191"/>
                  </a:lnTo>
                  <a:lnTo>
                    <a:pt x="16674" y="1196"/>
                  </a:lnTo>
                  <a:lnTo>
                    <a:pt x="16690" y="1201"/>
                  </a:lnTo>
                  <a:lnTo>
                    <a:pt x="16706" y="1204"/>
                  </a:lnTo>
                  <a:lnTo>
                    <a:pt x="16723" y="1207"/>
                  </a:lnTo>
                  <a:lnTo>
                    <a:pt x="16740" y="1208"/>
                  </a:lnTo>
                  <a:lnTo>
                    <a:pt x="16759" y="1209"/>
                  </a:lnTo>
                  <a:lnTo>
                    <a:pt x="16777" y="1211"/>
                  </a:lnTo>
                  <a:lnTo>
                    <a:pt x="16796" y="1209"/>
                  </a:lnTo>
                  <a:lnTo>
                    <a:pt x="16814" y="1208"/>
                  </a:lnTo>
                  <a:lnTo>
                    <a:pt x="16831" y="1207"/>
                  </a:lnTo>
                  <a:lnTo>
                    <a:pt x="16849" y="1204"/>
                  </a:lnTo>
                  <a:lnTo>
                    <a:pt x="16864" y="1201"/>
                  </a:lnTo>
                  <a:lnTo>
                    <a:pt x="16880" y="1196"/>
                  </a:lnTo>
                  <a:lnTo>
                    <a:pt x="16895" y="1191"/>
                  </a:lnTo>
                  <a:lnTo>
                    <a:pt x="16909" y="1185"/>
                  </a:lnTo>
                  <a:lnTo>
                    <a:pt x="16922" y="1179"/>
                  </a:lnTo>
                  <a:lnTo>
                    <a:pt x="16936" y="1171"/>
                  </a:lnTo>
                  <a:lnTo>
                    <a:pt x="16948" y="1163"/>
                  </a:lnTo>
                  <a:lnTo>
                    <a:pt x="16960" y="1155"/>
                  </a:lnTo>
                  <a:lnTo>
                    <a:pt x="16971" y="1145"/>
                  </a:lnTo>
                  <a:lnTo>
                    <a:pt x="16982" y="1134"/>
                  </a:lnTo>
                  <a:lnTo>
                    <a:pt x="16991" y="1123"/>
                  </a:lnTo>
                  <a:lnTo>
                    <a:pt x="17000" y="1111"/>
                  </a:lnTo>
                  <a:lnTo>
                    <a:pt x="17009" y="1098"/>
                  </a:lnTo>
                  <a:lnTo>
                    <a:pt x="17017" y="1083"/>
                  </a:lnTo>
                  <a:lnTo>
                    <a:pt x="17024" y="1069"/>
                  </a:lnTo>
                  <a:lnTo>
                    <a:pt x="17031" y="1054"/>
                  </a:lnTo>
                  <a:lnTo>
                    <a:pt x="17038" y="1037"/>
                  </a:lnTo>
                  <a:lnTo>
                    <a:pt x="17043" y="1020"/>
                  </a:lnTo>
                  <a:lnTo>
                    <a:pt x="17049" y="1001"/>
                  </a:lnTo>
                  <a:lnTo>
                    <a:pt x="17053" y="981"/>
                  </a:lnTo>
                  <a:lnTo>
                    <a:pt x="17057" y="962"/>
                  </a:lnTo>
                  <a:lnTo>
                    <a:pt x="17061" y="941"/>
                  </a:lnTo>
                  <a:lnTo>
                    <a:pt x="17064" y="919"/>
                  </a:lnTo>
                  <a:lnTo>
                    <a:pt x="17066" y="896"/>
                  </a:lnTo>
                  <a:lnTo>
                    <a:pt x="17068" y="872"/>
                  </a:lnTo>
                  <a:lnTo>
                    <a:pt x="17069" y="848"/>
                  </a:lnTo>
                  <a:lnTo>
                    <a:pt x="17071" y="821"/>
                  </a:lnTo>
                  <a:lnTo>
                    <a:pt x="17071" y="795"/>
                  </a:lnTo>
                  <a:lnTo>
                    <a:pt x="17071" y="769"/>
                  </a:lnTo>
                  <a:lnTo>
                    <a:pt x="17069" y="743"/>
                  </a:lnTo>
                  <a:lnTo>
                    <a:pt x="17068" y="718"/>
                  </a:lnTo>
                  <a:lnTo>
                    <a:pt x="17066" y="694"/>
                  </a:lnTo>
                  <a:lnTo>
                    <a:pt x="17064" y="672"/>
                  </a:lnTo>
                  <a:lnTo>
                    <a:pt x="17061" y="649"/>
                  </a:lnTo>
                  <a:lnTo>
                    <a:pt x="17057" y="628"/>
                  </a:lnTo>
                  <a:lnTo>
                    <a:pt x="17053" y="609"/>
                  </a:lnTo>
                  <a:lnTo>
                    <a:pt x="17049" y="589"/>
                  </a:lnTo>
                  <a:lnTo>
                    <a:pt x="17043" y="571"/>
                  </a:lnTo>
                  <a:lnTo>
                    <a:pt x="17038" y="554"/>
                  </a:lnTo>
                  <a:lnTo>
                    <a:pt x="17031" y="536"/>
                  </a:lnTo>
                  <a:lnTo>
                    <a:pt x="17024" y="521"/>
                  </a:lnTo>
                  <a:lnTo>
                    <a:pt x="17017" y="507"/>
                  </a:lnTo>
                  <a:lnTo>
                    <a:pt x="17009" y="492"/>
                  </a:lnTo>
                  <a:lnTo>
                    <a:pt x="17000" y="479"/>
                  </a:lnTo>
                  <a:lnTo>
                    <a:pt x="16991" y="467"/>
                  </a:lnTo>
                  <a:lnTo>
                    <a:pt x="16982" y="456"/>
                  </a:lnTo>
                  <a:lnTo>
                    <a:pt x="16971" y="445"/>
                  </a:lnTo>
                  <a:lnTo>
                    <a:pt x="16960" y="435"/>
                  </a:lnTo>
                  <a:lnTo>
                    <a:pt x="16948" y="427"/>
                  </a:lnTo>
                  <a:lnTo>
                    <a:pt x="16936" y="419"/>
                  </a:lnTo>
                  <a:lnTo>
                    <a:pt x="16922" y="411"/>
                  </a:lnTo>
                  <a:lnTo>
                    <a:pt x="16909" y="405"/>
                  </a:lnTo>
                  <a:lnTo>
                    <a:pt x="16895" y="399"/>
                  </a:lnTo>
                  <a:lnTo>
                    <a:pt x="16880" y="394"/>
                  </a:lnTo>
                  <a:lnTo>
                    <a:pt x="16864" y="389"/>
                  </a:lnTo>
                  <a:lnTo>
                    <a:pt x="16849" y="386"/>
                  </a:lnTo>
                  <a:lnTo>
                    <a:pt x="16831" y="383"/>
                  </a:lnTo>
                  <a:lnTo>
                    <a:pt x="16814" y="382"/>
                  </a:lnTo>
                  <a:lnTo>
                    <a:pt x="16796" y="381"/>
                  </a:lnTo>
                  <a:lnTo>
                    <a:pt x="16777" y="379"/>
                  </a:lnTo>
                  <a:lnTo>
                    <a:pt x="16759" y="381"/>
                  </a:lnTo>
                  <a:lnTo>
                    <a:pt x="16740" y="382"/>
                  </a:lnTo>
                  <a:lnTo>
                    <a:pt x="16723" y="383"/>
                  </a:lnTo>
                  <a:lnTo>
                    <a:pt x="16706" y="386"/>
                  </a:lnTo>
                  <a:lnTo>
                    <a:pt x="16690" y="389"/>
                  </a:lnTo>
                  <a:lnTo>
                    <a:pt x="16674" y="394"/>
                  </a:lnTo>
                  <a:lnTo>
                    <a:pt x="16659" y="399"/>
                  </a:lnTo>
                  <a:lnTo>
                    <a:pt x="16645" y="405"/>
                  </a:lnTo>
                  <a:lnTo>
                    <a:pt x="16632" y="411"/>
                  </a:lnTo>
                  <a:lnTo>
                    <a:pt x="16618" y="419"/>
                  </a:lnTo>
                  <a:lnTo>
                    <a:pt x="16605" y="428"/>
                  </a:lnTo>
                  <a:lnTo>
                    <a:pt x="16594" y="436"/>
                  </a:lnTo>
                  <a:lnTo>
                    <a:pt x="16582" y="446"/>
                  </a:lnTo>
                  <a:lnTo>
                    <a:pt x="16572" y="456"/>
                  </a:lnTo>
                  <a:lnTo>
                    <a:pt x="16562" y="468"/>
                  </a:lnTo>
                  <a:lnTo>
                    <a:pt x="16552" y="480"/>
                  </a:lnTo>
                  <a:lnTo>
                    <a:pt x="16544" y="493"/>
                  </a:lnTo>
                  <a:lnTo>
                    <a:pt x="16536" y="507"/>
                  </a:lnTo>
                  <a:lnTo>
                    <a:pt x="16528" y="522"/>
                  </a:lnTo>
                  <a:lnTo>
                    <a:pt x="16522" y="537"/>
                  </a:lnTo>
                  <a:lnTo>
                    <a:pt x="16515" y="554"/>
                  </a:lnTo>
                  <a:lnTo>
                    <a:pt x="16509" y="571"/>
                  </a:lnTo>
                  <a:lnTo>
                    <a:pt x="16504" y="590"/>
                  </a:lnTo>
                  <a:lnTo>
                    <a:pt x="16499" y="609"/>
                  </a:lnTo>
                  <a:lnTo>
                    <a:pt x="16494" y="629"/>
                  </a:lnTo>
                  <a:lnTo>
                    <a:pt x="16491" y="650"/>
                  </a:lnTo>
                  <a:lnTo>
                    <a:pt x="16488" y="672"/>
                  </a:lnTo>
                  <a:lnTo>
                    <a:pt x="16486" y="695"/>
                  </a:lnTo>
                  <a:lnTo>
                    <a:pt x="16483" y="718"/>
                  </a:lnTo>
                  <a:lnTo>
                    <a:pt x="16482" y="743"/>
                  </a:lnTo>
                  <a:lnTo>
                    <a:pt x="16481" y="769"/>
                  </a:lnTo>
                  <a:lnTo>
                    <a:pt x="16481" y="795"/>
                  </a:lnTo>
                  <a:close/>
                  <a:moveTo>
                    <a:pt x="15992" y="795"/>
                  </a:moveTo>
                  <a:lnTo>
                    <a:pt x="15993" y="750"/>
                  </a:lnTo>
                  <a:lnTo>
                    <a:pt x="15995" y="705"/>
                  </a:lnTo>
                  <a:lnTo>
                    <a:pt x="15999" y="662"/>
                  </a:lnTo>
                  <a:lnTo>
                    <a:pt x="16005" y="621"/>
                  </a:lnTo>
                  <a:lnTo>
                    <a:pt x="16013" y="580"/>
                  </a:lnTo>
                  <a:lnTo>
                    <a:pt x="16021" y="541"/>
                  </a:lnTo>
                  <a:lnTo>
                    <a:pt x="16032" y="502"/>
                  </a:lnTo>
                  <a:lnTo>
                    <a:pt x="16044" y="465"/>
                  </a:lnTo>
                  <a:lnTo>
                    <a:pt x="16059" y="430"/>
                  </a:lnTo>
                  <a:lnTo>
                    <a:pt x="16074" y="395"/>
                  </a:lnTo>
                  <a:lnTo>
                    <a:pt x="16092" y="362"/>
                  </a:lnTo>
                  <a:lnTo>
                    <a:pt x="16110" y="329"/>
                  </a:lnTo>
                  <a:lnTo>
                    <a:pt x="16131" y="298"/>
                  </a:lnTo>
                  <a:lnTo>
                    <a:pt x="16153" y="269"/>
                  </a:lnTo>
                  <a:lnTo>
                    <a:pt x="16177" y="240"/>
                  </a:lnTo>
                  <a:lnTo>
                    <a:pt x="16202" y="213"/>
                  </a:lnTo>
                  <a:lnTo>
                    <a:pt x="16230" y="188"/>
                  </a:lnTo>
                  <a:lnTo>
                    <a:pt x="16257" y="163"/>
                  </a:lnTo>
                  <a:lnTo>
                    <a:pt x="16287" y="140"/>
                  </a:lnTo>
                  <a:lnTo>
                    <a:pt x="16318" y="120"/>
                  </a:lnTo>
                  <a:lnTo>
                    <a:pt x="16349" y="101"/>
                  </a:lnTo>
                  <a:lnTo>
                    <a:pt x="16382" y="83"/>
                  </a:lnTo>
                  <a:lnTo>
                    <a:pt x="16416" y="67"/>
                  </a:lnTo>
                  <a:lnTo>
                    <a:pt x="16452" y="54"/>
                  </a:lnTo>
                  <a:lnTo>
                    <a:pt x="16488" y="41"/>
                  </a:lnTo>
                  <a:lnTo>
                    <a:pt x="16526" y="30"/>
                  </a:lnTo>
                  <a:lnTo>
                    <a:pt x="16565" y="21"/>
                  </a:lnTo>
                  <a:lnTo>
                    <a:pt x="16605" y="13"/>
                  </a:lnTo>
                  <a:lnTo>
                    <a:pt x="16646" y="8"/>
                  </a:lnTo>
                  <a:lnTo>
                    <a:pt x="16689" y="3"/>
                  </a:lnTo>
                  <a:lnTo>
                    <a:pt x="16732" y="1"/>
                  </a:lnTo>
                  <a:lnTo>
                    <a:pt x="16777" y="0"/>
                  </a:lnTo>
                  <a:lnTo>
                    <a:pt x="16821" y="1"/>
                  </a:lnTo>
                  <a:lnTo>
                    <a:pt x="16865" y="3"/>
                  </a:lnTo>
                  <a:lnTo>
                    <a:pt x="16908" y="8"/>
                  </a:lnTo>
                  <a:lnTo>
                    <a:pt x="16949" y="13"/>
                  </a:lnTo>
                  <a:lnTo>
                    <a:pt x="16989" y="21"/>
                  </a:lnTo>
                  <a:lnTo>
                    <a:pt x="17028" y="30"/>
                  </a:lnTo>
                  <a:lnTo>
                    <a:pt x="17065" y="41"/>
                  </a:lnTo>
                  <a:lnTo>
                    <a:pt x="17101" y="54"/>
                  </a:lnTo>
                  <a:lnTo>
                    <a:pt x="17136" y="67"/>
                  </a:lnTo>
                  <a:lnTo>
                    <a:pt x="17170" y="83"/>
                  </a:lnTo>
                  <a:lnTo>
                    <a:pt x="17203" y="101"/>
                  </a:lnTo>
                  <a:lnTo>
                    <a:pt x="17235" y="120"/>
                  </a:lnTo>
                  <a:lnTo>
                    <a:pt x="17266" y="140"/>
                  </a:lnTo>
                  <a:lnTo>
                    <a:pt x="17294" y="163"/>
                  </a:lnTo>
                  <a:lnTo>
                    <a:pt x="17323" y="188"/>
                  </a:lnTo>
                  <a:lnTo>
                    <a:pt x="17349" y="213"/>
                  </a:lnTo>
                  <a:lnTo>
                    <a:pt x="17376" y="240"/>
                  </a:lnTo>
                  <a:lnTo>
                    <a:pt x="17399" y="269"/>
                  </a:lnTo>
                  <a:lnTo>
                    <a:pt x="17422" y="298"/>
                  </a:lnTo>
                  <a:lnTo>
                    <a:pt x="17441" y="329"/>
                  </a:lnTo>
                  <a:lnTo>
                    <a:pt x="17460" y="362"/>
                  </a:lnTo>
                  <a:lnTo>
                    <a:pt x="17478" y="395"/>
                  </a:lnTo>
                  <a:lnTo>
                    <a:pt x="17493" y="430"/>
                  </a:lnTo>
                  <a:lnTo>
                    <a:pt x="17507" y="465"/>
                  </a:lnTo>
                  <a:lnTo>
                    <a:pt x="17519" y="502"/>
                  </a:lnTo>
                  <a:lnTo>
                    <a:pt x="17530" y="541"/>
                  </a:lnTo>
                  <a:lnTo>
                    <a:pt x="17539" y="580"/>
                  </a:lnTo>
                  <a:lnTo>
                    <a:pt x="17547" y="621"/>
                  </a:lnTo>
                  <a:lnTo>
                    <a:pt x="17552" y="662"/>
                  </a:lnTo>
                  <a:lnTo>
                    <a:pt x="17557" y="705"/>
                  </a:lnTo>
                  <a:lnTo>
                    <a:pt x="17559" y="750"/>
                  </a:lnTo>
                  <a:lnTo>
                    <a:pt x="17560" y="795"/>
                  </a:lnTo>
                  <a:lnTo>
                    <a:pt x="17559" y="840"/>
                  </a:lnTo>
                  <a:lnTo>
                    <a:pt x="17557" y="885"/>
                  </a:lnTo>
                  <a:lnTo>
                    <a:pt x="17552" y="928"/>
                  </a:lnTo>
                  <a:lnTo>
                    <a:pt x="17547" y="969"/>
                  </a:lnTo>
                  <a:lnTo>
                    <a:pt x="17539" y="1010"/>
                  </a:lnTo>
                  <a:lnTo>
                    <a:pt x="17530" y="1049"/>
                  </a:lnTo>
                  <a:lnTo>
                    <a:pt x="17519" y="1088"/>
                  </a:lnTo>
                  <a:lnTo>
                    <a:pt x="17507" y="1124"/>
                  </a:lnTo>
                  <a:lnTo>
                    <a:pt x="17493" y="1160"/>
                  </a:lnTo>
                  <a:lnTo>
                    <a:pt x="17478" y="1194"/>
                  </a:lnTo>
                  <a:lnTo>
                    <a:pt x="17460" y="1228"/>
                  </a:lnTo>
                  <a:lnTo>
                    <a:pt x="17441" y="1260"/>
                  </a:lnTo>
                  <a:lnTo>
                    <a:pt x="17422" y="1291"/>
                  </a:lnTo>
                  <a:lnTo>
                    <a:pt x="17399" y="1320"/>
                  </a:lnTo>
                  <a:lnTo>
                    <a:pt x="17376" y="1349"/>
                  </a:lnTo>
                  <a:lnTo>
                    <a:pt x="17349" y="1376"/>
                  </a:lnTo>
                  <a:lnTo>
                    <a:pt x="17323" y="1402"/>
                  </a:lnTo>
                  <a:lnTo>
                    <a:pt x="17294" y="1427"/>
                  </a:lnTo>
                  <a:lnTo>
                    <a:pt x="17266" y="1449"/>
                  </a:lnTo>
                  <a:lnTo>
                    <a:pt x="17235" y="1469"/>
                  </a:lnTo>
                  <a:lnTo>
                    <a:pt x="17203" y="1489"/>
                  </a:lnTo>
                  <a:lnTo>
                    <a:pt x="17170" y="1507"/>
                  </a:lnTo>
                  <a:lnTo>
                    <a:pt x="17136" y="1522"/>
                  </a:lnTo>
                  <a:lnTo>
                    <a:pt x="17101" y="1536"/>
                  </a:lnTo>
                  <a:lnTo>
                    <a:pt x="17065" y="1549"/>
                  </a:lnTo>
                  <a:lnTo>
                    <a:pt x="17028" y="1560"/>
                  </a:lnTo>
                  <a:lnTo>
                    <a:pt x="16989" y="1569"/>
                  </a:lnTo>
                  <a:lnTo>
                    <a:pt x="16949" y="1577"/>
                  </a:lnTo>
                  <a:lnTo>
                    <a:pt x="16908" y="1582"/>
                  </a:lnTo>
                  <a:lnTo>
                    <a:pt x="16865" y="1587"/>
                  </a:lnTo>
                  <a:lnTo>
                    <a:pt x="16821" y="1589"/>
                  </a:lnTo>
                  <a:lnTo>
                    <a:pt x="16777" y="1590"/>
                  </a:lnTo>
                  <a:lnTo>
                    <a:pt x="16732" y="1589"/>
                  </a:lnTo>
                  <a:lnTo>
                    <a:pt x="16689" y="1587"/>
                  </a:lnTo>
                  <a:lnTo>
                    <a:pt x="16646" y="1582"/>
                  </a:lnTo>
                  <a:lnTo>
                    <a:pt x="16605" y="1577"/>
                  </a:lnTo>
                  <a:lnTo>
                    <a:pt x="16565" y="1569"/>
                  </a:lnTo>
                  <a:lnTo>
                    <a:pt x="16526" y="1560"/>
                  </a:lnTo>
                  <a:lnTo>
                    <a:pt x="16488" y="1549"/>
                  </a:lnTo>
                  <a:lnTo>
                    <a:pt x="16452" y="1536"/>
                  </a:lnTo>
                  <a:lnTo>
                    <a:pt x="16416" y="1522"/>
                  </a:lnTo>
                  <a:lnTo>
                    <a:pt x="16382" y="1507"/>
                  </a:lnTo>
                  <a:lnTo>
                    <a:pt x="16349" y="1489"/>
                  </a:lnTo>
                  <a:lnTo>
                    <a:pt x="16318" y="1469"/>
                  </a:lnTo>
                  <a:lnTo>
                    <a:pt x="16287" y="1449"/>
                  </a:lnTo>
                  <a:lnTo>
                    <a:pt x="16257" y="1427"/>
                  </a:lnTo>
                  <a:lnTo>
                    <a:pt x="16230" y="1402"/>
                  </a:lnTo>
                  <a:lnTo>
                    <a:pt x="16202" y="1376"/>
                  </a:lnTo>
                  <a:lnTo>
                    <a:pt x="16177" y="1349"/>
                  </a:lnTo>
                  <a:lnTo>
                    <a:pt x="16153" y="1320"/>
                  </a:lnTo>
                  <a:lnTo>
                    <a:pt x="16131" y="1291"/>
                  </a:lnTo>
                  <a:lnTo>
                    <a:pt x="16110" y="1260"/>
                  </a:lnTo>
                  <a:lnTo>
                    <a:pt x="16092" y="1228"/>
                  </a:lnTo>
                  <a:lnTo>
                    <a:pt x="16074" y="1194"/>
                  </a:lnTo>
                  <a:lnTo>
                    <a:pt x="16059" y="1160"/>
                  </a:lnTo>
                  <a:lnTo>
                    <a:pt x="16044" y="1124"/>
                  </a:lnTo>
                  <a:lnTo>
                    <a:pt x="16032" y="1088"/>
                  </a:lnTo>
                  <a:lnTo>
                    <a:pt x="16021" y="1049"/>
                  </a:lnTo>
                  <a:lnTo>
                    <a:pt x="16013" y="1010"/>
                  </a:lnTo>
                  <a:lnTo>
                    <a:pt x="16005" y="969"/>
                  </a:lnTo>
                  <a:lnTo>
                    <a:pt x="15999" y="928"/>
                  </a:lnTo>
                  <a:lnTo>
                    <a:pt x="15995" y="885"/>
                  </a:lnTo>
                  <a:lnTo>
                    <a:pt x="15993" y="840"/>
                  </a:lnTo>
                  <a:lnTo>
                    <a:pt x="15992" y="79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124" name="Rectangle 8">
            <a:extLst>
              <a:ext uri="{FF2B5EF4-FFF2-40B4-BE49-F238E27FC236}">
                <a16:creationId xmlns:a16="http://schemas.microsoft.com/office/drawing/2014/main" id="{CE1B5C93-6F20-8891-C1AD-29A07A5410A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62013" y="2527944"/>
            <a:ext cx="7772400" cy="1470025"/>
          </a:xfrm>
        </p:spPr>
        <p:txBody>
          <a:bodyPr anchor="ctr"/>
          <a:lstStyle/>
          <a:p>
            <a:pPr eaLnBrk="1" hangingPunct="1"/>
            <a:endParaRPr lang="et-EE" alt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55"/>
          <p:cNvSpPr>
            <a:spLocks noChangeArrowheads="1"/>
          </p:cNvSpPr>
          <p:nvPr/>
        </p:nvSpPr>
        <p:spPr bwMode="auto">
          <a:xfrm>
            <a:off x="0" y="4"/>
            <a:ext cx="9144000" cy="1008063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400" b="0" i="0" u="none" strike="noStrike" kern="1200" cap="none" spc="0" normalizeH="0" baseline="0" noProof="0" dirty="0">
                <a:ln>
                  <a:noFill/>
                </a:ln>
                <a:solidFill>
                  <a:srgbClr val="F6F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							</a:t>
            </a:r>
            <a:r>
              <a:rPr kumimoji="0" lang="et-EE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de-CH" sz="1400" b="0" i="0" u="none" strike="noStrike" kern="1200" cap="none" spc="0" normalizeH="0" baseline="0" noProof="0" dirty="0">
              <a:ln>
                <a:noFill/>
              </a:ln>
              <a:solidFill>
                <a:srgbClr val="F6F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63" y="326250"/>
            <a:ext cx="4293737" cy="391316"/>
          </a:xfrm>
          <a:prstGeom prst="rect">
            <a:avLst/>
          </a:prstGeom>
        </p:spPr>
      </p:pic>
      <p:sp>
        <p:nvSpPr>
          <p:cNvPr id="11" name="object 5">
            <a:extLst>
              <a:ext uri="{FF2B5EF4-FFF2-40B4-BE49-F238E27FC236}">
                <a16:creationId xmlns:a16="http://schemas.microsoft.com/office/drawing/2014/main" id="{78915332-C18D-41F2-9349-D38CF8843588}"/>
              </a:ext>
            </a:extLst>
          </p:cNvPr>
          <p:cNvSpPr/>
          <p:nvPr/>
        </p:nvSpPr>
        <p:spPr>
          <a:xfrm>
            <a:off x="761" y="6526530"/>
            <a:ext cx="9143365" cy="0"/>
          </a:xfrm>
          <a:custGeom>
            <a:avLst/>
            <a:gdLst/>
            <a:ahLst/>
            <a:cxnLst/>
            <a:rect l="l" t="t" r="r" b="b"/>
            <a:pathLst>
              <a:path w="9143365">
                <a:moveTo>
                  <a:pt x="0" y="0"/>
                </a:moveTo>
                <a:lnTo>
                  <a:pt x="9143238" y="0"/>
                </a:lnTo>
              </a:path>
            </a:pathLst>
          </a:custGeom>
          <a:ln w="19812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5A128E-10B6-69A3-C479-3979241119F9}"/>
              </a:ext>
            </a:extLst>
          </p:cNvPr>
          <p:cNvSpPr txBox="1"/>
          <p:nvPr/>
        </p:nvSpPr>
        <p:spPr>
          <a:xfrm>
            <a:off x="3627407" y="5732683"/>
            <a:ext cx="2462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>
                <a:latin typeface="Aharoni" panose="02010803020104030203" pitchFamily="2" charset="-79"/>
                <a:cs typeface="Aharoni" panose="02010803020104030203" pitchFamily="2" charset="-79"/>
              </a:rPr>
              <a:t>Loomade transport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Pilt 1">
            <a:extLst>
              <a:ext uri="{FF2B5EF4-FFF2-40B4-BE49-F238E27FC236}">
                <a16:creationId xmlns:a16="http://schemas.microsoft.com/office/drawing/2014/main" id="{CE1E9988-97E3-348A-D89F-496B6AD78D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9609" y="1293512"/>
            <a:ext cx="6887848" cy="414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0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55"/>
          <p:cNvSpPr>
            <a:spLocks noChangeArrowheads="1"/>
          </p:cNvSpPr>
          <p:nvPr/>
        </p:nvSpPr>
        <p:spPr bwMode="auto">
          <a:xfrm>
            <a:off x="0" y="4"/>
            <a:ext cx="9144000" cy="1008063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>
              <a:defRPr/>
            </a:pPr>
            <a:r>
              <a:rPr kumimoji="0" lang="et-E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et-EE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ALTIC VIANCO  </a:t>
            </a: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OÜ</a:t>
            </a:r>
            <a:r>
              <a:rPr kumimoji="0" lang="et-E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</a:t>
            </a:r>
            <a:endParaRPr lang="de-CH" sz="1400" dirty="0">
              <a:solidFill>
                <a:srgbClr val="F6F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15F39B70-1A8D-4888-91DE-B4FA1ECB1B48}"/>
              </a:ext>
            </a:extLst>
          </p:cNvPr>
          <p:cNvSpPr/>
          <p:nvPr/>
        </p:nvSpPr>
        <p:spPr>
          <a:xfrm>
            <a:off x="136634" y="6579082"/>
            <a:ext cx="9143365" cy="0"/>
          </a:xfrm>
          <a:custGeom>
            <a:avLst/>
            <a:gdLst/>
            <a:ahLst/>
            <a:cxnLst/>
            <a:rect l="l" t="t" r="r" b="b"/>
            <a:pathLst>
              <a:path w="9143365">
                <a:moveTo>
                  <a:pt x="0" y="0"/>
                </a:moveTo>
                <a:lnTo>
                  <a:pt x="9143238" y="0"/>
                </a:lnTo>
              </a:path>
            </a:pathLst>
          </a:custGeom>
          <a:ln w="19812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fld id="{F431FFE8-E2E5-403A-BB17-AB6DF50E3DAA}" type="slidenum">
              <a:rPr lang="et-EE" sz="1100" i="1" smtClean="0"/>
              <a:t>11</a:t>
            </a:fld>
            <a:endParaRPr sz="1100" i="1" dirty="0"/>
          </a:p>
        </p:txBody>
      </p:sp>
      <p:pic>
        <p:nvPicPr>
          <p:cNvPr id="3" name="Picture 13">
            <a:extLst>
              <a:ext uri="{FF2B5EF4-FFF2-40B4-BE49-F238E27FC236}">
                <a16:creationId xmlns:a16="http://schemas.microsoft.com/office/drawing/2014/main" id="{1CF899C7-8608-25DA-A539-15CD6EA7E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773238"/>
            <a:ext cx="5976937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448710-4EFB-CE79-AB32-426C58166C2B}"/>
              </a:ext>
            </a:extLst>
          </p:cNvPr>
          <p:cNvSpPr txBox="1"/>
          <p:nvPr/>
        </p:nvSpPr>
        <p:spPr>
          <a:xfrm>
            <a:off x="3393475" y="5577568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b="1" i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Tänan tähelepanu eest!</a:t>
            </a:r>
          </a:p>
          <a:p>
            <a:r>
              <a:rPr lang="et-EE" b="1" i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Edu ettevõtmistes!</a:t>
            </a:r>
            <a:endParaRPr lang="en-US" b="1" i="1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71073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55"/>
          <p:cNvSpPr>
            <a:spLocks noChangeArrowheads="1"/>
          </p:cNvSpPr>
          <p:nvPr/>
        </p:nvSpPr>
        <p:spPr bwMode="auto">
          <a:xfrm>
            <a:off x="0" y="4"/>
            <a:ext cx="9144000" cy="1008063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>
              <a:defRPr/>
            </a:pPr>
            <a:r>
              <a:rPr kumimoji="0" lang="et-E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  <a:endParaRPr lang="de-CH" sz="1400" dirty="0">
              <a:solidFill>
                <a:srgbClr val="F6F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8"/>
          <p:cNvSpPr txBox="1">
            <a:spLocks noChangeArrowheads="1"/>
          </p:cNvSpPr>
          <p:nvPr/>
        </p:nvSpPr>
        <p:spPr bwMode="ltGray">
          <a:xfrm>
            <a:off x="2338065" y="1052736"/>
            <a:ext cx="6480009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DC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5F5F5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F5F5F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F5F5F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F5F5F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F5F5F"/>
                </a:solidFill>
                <a:latin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F5F5F"/>
                </a:solidFill>
                <a:latin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F5F5F"/>
                </a:solidFill>
                <a:latin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F5F5F"/>
                </a:solidFill>
                <a:latin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F5F5F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10000"/>
              </a:spcAft>
              <a:tabLst>
                <a:tab pos="261938" algn="l"/>
              </a:tabLst>
            </a:pPr>
            <a:endParaRPr lang="de-CH" sz="3200" dirty="0">
              <a:solidFill>
                <a:srgbClr val="333333"/>
              </a:solidFill>
            </a:endParaRPr>
          </a:p>
          <a:p>
            <a:pPr>
              <a:spcAft>
                <a:spcPct val="10000"/>
              </a:spcAft>
              <a:tabLst>
                <a:tab pos="261938" algn="l"/>
              </a:tabLst>
            </a:pPr>
            <a:endParaRPr lang="de-CH" sz="3200" dirty="0">
              <a:solidFill>
                <a:srgbClr val="333333"/>
              </a:solidFill>
            </a:endParaRPr>
          </a:p>
          <a:p>
            <a:pPr>
              <a:spcAft>
                <a:spcPct val="10000"/>
              </a:spcAft>
              <a:tabLst>
                <a:tab pos="261938" algn="l"/>
              </a:tabLst>
            </a:pPr>
            <a:endParaRPr lang="de-CH" sz="3200" dirty="0">
              <a:solidFill>
                <a:srgbClr val="333333"/>
              </a:solidFill>
            </a:endParaRPr>
          </a:p>
          <a:p>
            <a:pPr>
              <a:spcAft>
                <a:spcPts val="385"/>
              </a:spcAft>
              <a:tabLst>
                <a:tab pos="262255" algn="l"/>
              </a:tabLst>
            </a:pP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ct val="10000"/>
              </a:spcAft>
              <a:tabLst>
                <a:tab pos="261938" algn="l"/>
              </a:tabLst>
            </a:pPr>
            <a:br>
              <a:rPr lang="de-CH" sz="3200" dirty="0">
                <a:solidFill>
                  <a:srgbClr val="002060"/>
                </a:solidFill>
              </a:rPr>
            </a:br>
            <a:r>
              <a:rPr lang="de-CH" sz="1600" dirty="0">
                <a:solidFill>
                  <a:srgbClr val="002060"/>
                </a:solidFill>
              </a:rPr>
              <a:t>	</a:t>
            </a:r>
            <a:endParaRPr lang="de-CH" sz="3200" i="1" dirty="0">
              <a:solidFill>
                <a:srgbClr val="002060"/>
              </a:solidFill>
            </a:endParaRPr>
          </a:p>
          <a:p>
            <a:pPr>
              <a:spcAft>
                <a:spcPct val="10000"/>
              </a:spcAft>
              <a:tabLst>
                <a:tab pos="261938" algn="l"/>
              </a:tabLst>
            </a:pPr>
            <a:endParaRPr lang="de-CH" sz="3200" i="1" dirty="0">
              <a:solidFill>
                <a:srgbClr val="333333"/>
              </a:solidFill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15F39B70-1A8D-4888-91DE-B4FA1ECB1B48}"/>
              </a:ext>
            </a:extLst>
          </p:cNvPr>
          <p:cNvSpPr/>
          <p:nvPr/>
        </p:nvSpPr>
        <p:spPr>
          <a:xfrm>
            <a:off x="136634" y="6579082"/>
            <a:ext cx="9143365" cy="0"/>
          </a:xfrm>
          <a:custGeom>
            <a:avLst/>
            <a:gdLst/>
            <a:ahLst/>
            <a:cxnLst/>
            <a:rect l="l" t="t" r="r" b="b"/>
            <a:pathLst>
              <a:path w="9143365">
                <a:moveTo>
                  <a:pt x="0" y="0"/>
                </a:moveTo>
                <a:lnTo>
                  <a:pt x="9143238" y="0"/>
                </a:lnTo>
              </a:path>
            </a:pathLst>
          </a:custGeom>
          <a:ln w="19812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r>
              <a:rPr lang="et-EE" sz="1100" i="1" dirty="0"/>
              <a:t>                                                                                                                                                                                                                                     </a:t>
            </a:r>
            <a:fld id="{F431FFE8-E2E5-403A-BB17-AB6DF50E3DAA}" type="slidenum">
              <a:rPr lang="et-EE" sz="1100" i="1" smtClean="0"/>
              <a:t>2</a:t>
            </a:fld>
            <a:endParaRPr sz="1100" i="1" dirty="0"/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237A8B61-A720-4A3A-BFAD-299EA9B226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0927661"/>
              </p:ext>
            </p:extLst>
          </p:nvPr>
        </p:nvGraphicFramePr>
        <p:xfrm>
          <a:off x="702805" y="986525"/>
          <a:ext cx="7880808" cy="5037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3384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55"/>
          <p:cNvSpPr>
            <a:spLocks noChangeArrowheads="1"/>
          </p:cNvSpPr>
          <p:nvPr/>
        </p:nvSpPr>
        <p:spPr bwMode="auto">
          <a:xfrm>
            <a:off x="0" y="4"/>
            <a:ext cx="9144000" cy="1008063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>
              <a:defRPr/>
            </a:pPr>
            <a:r>
              <a:rPr kumimoji="0" lang="et-E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et-EE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ALTIC VIANCO TRADING </a:t>
            </a: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OÜ</a:t>
            </a:r>
            <a:r>
              <a:rPr kumimoji="0" lang="et-E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</a:t>
            </a:r>
            <a:endParaRPr lang="de-CH" sz="1400" dirty="0">
              <a:solidFill>
                <a:srgbClr val="F6F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8"/>
          <p:cNvSpPr txBox="1">
            <a:spLocks noChangeArrowheads="1"/>
          </p:cNvSpPr>
          <p:nvPr/>
        </p:nvSpPr>
        <p:spPr bwMode="ltGray">
          <a:xfrm>
            <a:off x="2338065" y="1052736"/>
            <a:ext cx="6480009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DC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5F5F5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F5F5F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F5F5F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F5F5F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F5F5F"/>
                </a:solidFill>
                <a:latin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F5F5F"/>
                </a:solidFill>
                <a:latin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F5F5F"/>
                </a:solidFill>
                <a:latin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F5F5F"/>
                </a:solidFill>
                <a:latin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F5F5F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10000"/>
              </a:spcAft>
              <a:tabLst>
                <a:tab pos="261938" algn="l"/>
              </a:tabLst>
            </a:pPr>
            <a:endParaRPr lang="de-CH" sz="3200" dirty="0">
              <a:solidFill>
                <a:srgbClr val="333333"/>
              </a:solidFill>
            </a:endParaRPr>
          </a:p>
          <a:p>
            <a:pPr>
              <a:spcAft>
                <a:spcPct val="10000"/>
              </a:spcAft>
              <a:tabLst>
                <a:tab pos="261938" algn="l"/>
              </a:tabLst>
            </a:pPr>
            <a:endParaRPr lang="de-CH" sz="3200" dirty="0">
              <a:solidFill>
                <a:srgbClr val="333333"/>
              </a:solidFill>
            </a:endParaRPr>
          </a:p>
          <a:p>
            <a:pPr>
              <a:spcAft>
                <a:spcPct val="10000"/>
              </a:spcAft>
              <a:tabLst>
                <a:tab pos="261938" algn="l"/>
              </a:tabLst>
            </a:pPr>
            <a:endParaRPr lang="de-CH" sz="3200" dirty="0">
              <a:solidFill>
                <a:srgbClr val="333333"/>
              </a:solidFill>
            </a:endParaRPr>
          </a:p>
          <a:p>
            <a:pPr>
              <a:spcAft>
                <a:spcPts val="385"/>
              </a:spcAft>
              <a:tabLst>
                <a:tab pos="262255" algn="l"/>
              </a:tabLst>
            </a:pP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ct val="10000"/>
              </a:spcAft>
              <a:tabLst>
                <a:tab pos="261938" algn="l"/>
              </a:tabLst>
            </a:pPr>
            <a:br>
              <a:rPr lang="de-CH" sz="3200" dirty="0">
                <a:solidFill>
                  <a:srgbClr val="002060"/>
                </a:solidFill>
              </a:rPr>
            </a:br>
            <a:r>
              <a:rPr lang="de-CH" sz="1600" dirty="0">
                <a:solidFill>
                  <a:srgbClr val="002060"/>
                </a:solidFill>
              </a:rPr>
              <a:t>	</a:t>
            </a:r>
            <a:endParaRPr lang="de-CH" sz="3200" i="1" dirty="0">
              <a:solidFill>
                <a:srgbClr val="002060"/>
              </a:solidFill>
            </a:endParaRPr>
          </a:p>
          <a:p>
            <a:pPr>
              <a:spcAft>
                <a:spcPct val="10000"/>
              </a:spcAft>
              <a:tabLst>
                <a:tab pos="261938" algn="l"/>
              </a:tabLst>
            </a:pPr>
            <a:endParaRPr lang="de-CH" sz="3200" i="1" dirty="0">
              <a:solidFill>
                <a:srgbClr val="333333"/>
              </a:solidFill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15F39B70-1A8D-4888-91DE-B4FA1ECB1B48}"/>
              </a:ext>
            </a:extLst>
          </p:cNvPr>
          <p:cNvSpPr/>
          <p:nvPr/>
        </p:nvSpPr>
        <p:spPr>
          <a:xfrm>
            <a:off x="136634" y="6579082"/>
            <a:ext cx="9143365" cy="0"/>
          </a:xfrm>
          <a:custGeom>
            <a:avLst/>
            <a:gdLst/>
            <a:ahLst/>
            <a:cxnLst/>
            <a:rect l="l" t="t" r="r" b="b"/>
            <a:pathLst>
              <a:path w="9143365">
                <a:moveTo>
                  <a:pt x="0" y="0"/>
                </a:moveTo>
                <a:lnTo>
                  <a:pt x="9143238" y="0"/>
                </a:lnTo>
              </a:path>
            </a:pathLst>
          </a:custGeom>
          <a:ln w="19812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r>
              <a:rPr lang="et-EE" sz="1100" i="1" dirty="0" err="1"/>
              <a:t>Board</a:t>
            </a:r>
            <a:r>
              <a:rPr lang="et-EE" sz="1100" i="1" dirty="0"/>
              <a:t> meeting 20.04.2023</a:t>
            </a:r>
          </a:p>
          <a:p>
            <a:r>
              <a:rPr lang="et-EE" sz="1100" i="1" dirty="0"/>
              <a:t>                                                                                                                                                                                                                                       </a:t>
            </a:r>
            <a:fld id="{F431FFE8-E2E5-403A-BB17-AB6DF50E3DAA}" type="slidenum">
              <a:rPr lang="et-EE" sz="1100" i="1" smtClean="0"/>
              <a:t>3</a:t>
            </a:fld>
            <a:endParaRPr sz="1100" i="1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A902DA48-2F0B-9EED-1D33-F2E96048D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47" y="1418080"/>
            <a:ext cx="7373938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74877B78-0105-66C5-076E-233ED6C7F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508500"/>
            <a:ext cx="6477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908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55"/>
          <p:cNvSpPr>
            <a:spLocks noChangeArrowheads="1"/>
          </p:cNvSpPr>
          <p:nvPr/>
        </p:nvSpPr>
        <p:spPr bwMode="auto">
          <a:xfrm>
            <a:off x="0" y="4"/>
            <a:ext cx="9144000" cy="1008063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>
              <a:defRPr/>
            </a:pPr>
            <a:r>
              <a:rPr kumimoji="0" lang="et-E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et-EE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ALTIC VIANCO TRADING </a:t>
            </a: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OÜ</a:t>
            </a:r>
            <a:r>
              <a:rPr kumimoji="0" lang="et-E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</a:t>
            </a:r>
            <a:endParaRPr lang="de-CH" sz="1400" dirty="0">
              <a:solidFill>
                <a:srgbClr val="F6F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8"/>
          <p:cNvSpPr txBox="1">
            <a:spLocks noChangeArrowheads="1"/>
          </p:cNvSpPr>
          <p:nvPr/>
        </p:nvSpPr>
        <p:spPr bwMode="ltGray">
          <a:xfrm>
            <a:off x="325927" y="1052735"/>
            <a:ext cx="8492148" cy="515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DC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5F5F5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F5F5F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F5F5F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F5F5F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F5F5F"/>
                </a:solidFill>
                <a:latin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F5F5F"/>
                </a:solidFill>
                <a:latin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F5F5F"/>
                </a:solidFill>
                <a:latin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F5F5F"/>
                </a:solidFill>
                <a:latin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F5F5F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10000"/>
              </a:spcAft>
              <a:tabLst>
                <a:tab pos="261938" algn="l"/>
              </a:tabLst>
            </a:pPr>
            <a:endParaRPr lang="de-CH" sz="3200" dirty="0">
              <a:solidFill>
                <a:srgbClr val="333333"/>
              </a:solidFill>
            </a:endParaRPr>
          </a:p>
          <a:p>
            <a:pPr>
              <a:spcAft>
                <a:spcPct val="10000"/>
              </a:spcAft>
              <a:tabLst>
                <a:tab pos="261938" algn="l"/>
              </a:tabLst>
            </a:pPr>
            <a:endParaRPr lang="de-CH" sz="3200" dirty="0">
              <a:solidFill>
                <a:srgbClr val="333333"/>
              </a:solidFill>
            </a:endParaRPr>
          </a:p>
          <a:p>
            <a:pPr>
              <a:spcAft>
                <a:spcPct val="10000"/>
              </a:spcAft>
              <a:tabLst>
                <a:tab pos="261938" algn="l"/>
              </a:tabLst>
            </a:pPr>
            <a:endParaRPr lang="de-CH" sz="3200" dirty="0">
              <a:solidFill>
                <a:srgbClr val="333333"/>
              </a:solidFill>
            </a:endParaRPr>
          </a:p>
          <a:p>
            <a:pPr>
              <a:spcAft>
                <a:spcPts val="385"/>
              </a:spcAft>
              <a:tabLst>
                <a:tab pos="262255" algn="l"/>
              </a:tabLst>
            </a:pP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ct val="10000"/>
              </a:spcAft>
              <a:tabLst>
                <a:tab pos="261938" algn="l"/>
              </a:tabLst>
            </a:pPr>
            <a:br>
              <a:rPr lang="de-CH" sz="3200" dirty="0">
                <a:solidFill>
                  <a:srgbClr val="002060"/>
                </a:solidFill>
              </a:rPr>
            </a:br>
            <a:r>
              <a:rPr lang="de-CH" sz="1600" dirty="0">
                <a:solidFill>
                  <a:srgbClr val="002060"/>
                </a:solidFill>
              </a:rPr>
              <a:t>	</a:t>
            </a:r>
            <a:endParaRPr lang="de-CH" sz="3200" i="1" dirty="0">
              <a:solidFill>
                <a:srgbClr val="002060"/>
              </a:solidFill>
            </a:endParaRPr>
          </a:p>
          <a:p>
            <a:pPr>
              <a:spcAft>
                <a:spcPct val="10000"/>
              </a:spcAft>
              <a:tabLst>
                <a:tab pos="261938" algn="l"/>
              </a:tabLst>
            </a:pPr>
            <a:endParaRPr lang="de-CH" sz="3200" i="1" dirty="0">
              <a:solidFill>
                <a:srgbClr val="333333"/>
              </a:solidFill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15F39B70-1A8D-4888-91DE-B4FA1ECB1B48}"/>
              </a:ext>
            </a:extLst>
          </p:cNvPr>
          <p:cNvSpPr/>
          <p:nvPr/>
        </p:nvSpPr>
        <p:spPr>
          <a:xfrm>
            <a:off x="136634" y="6579082"/>
            <a:ext cx="9143365" cy="0"/>
          </a:xfrm>
          <a:custGeom>
            <a:avLst/>
            <a:gdLst/>
            <a:ahLst/>
            <a:cxnLst/>
            <a:rect l="l" t="t" r="r" b="b"/>
            <a:pathLst>
              <a:path w="9143365">
                <a:moveTo>
                  <a:pt x="0" y="0"/>
                </a:moveTo>
                <a:lnTo>
                  <a:pt x="9143238" y="0"/>
                </a:lnTo>
              </a:path>
            </a:pathLst>
          </a:custGeom>
          <a:ln w="19812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fld id="{F431FFE8-E2E5-403A-BB17-AB6DF50E3DAA}" type="slidenum">
              <a:rPr lang="et-EE" sz="1100" i="1" smtClean="0"/>
              <a:t>4</a:t>
            </a:fld>
            <a:endParaRPr sz="1100" i="1" dirty="0"/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237A8B61-A720-4A3A-BFAD-299EA9B226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3120617"/>
              </p:ext>
            </p:extLst>
          </p:nvPr>
        </p:nvGraphicFramePr>
        <p:xfrm>
          <a:off x="681474" y="1599701"/>
          <a:ext cx="7833115" cy="4468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FFB1FC40-A679-5B26-9CA9-4D119C4A05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0687304"/>
              </p:ext>
            </p:extLst>
          </p:nvPr>
        </p:nvGraphicFramePr>
        <p:xfrm>
          <a:off x="310914" y="1216517"/>
          <a:ext cx="8574234" cy="4741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9F3034DF-A128-68B4-2DEB-0A6AA3482E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2620659"/>
              </p:ext>
            </p:extLst>
          </p:nvPr>
        </p:nvGraphicFramePr>
        <p:xfrm>
          <a:off x="1198432" y="2399028"/>
          <a:ext cx="5725486" cy="3345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" name="Picture 5" descr="Header_BGB">
            <a:extLst>
              <a:ext uri="{FF2B5EF4-FFF2-40B4-BE49-F238E27FC236}">
                <a16:creationId xmlns:a16="http://schemas.microsoft.com/office/drawing/2014/main" id="{96A879D9-8BA6-F064-C09E-AED888AB3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251" y="6114080"/>
            <a:ext cx="4831498" cy="407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784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55"/>
          <p:cNvSpPr>
            <a:spLocks noChangeArrowheads="1"/>
          </p:cNvSpPr>
          <p:nvPr/>
        </p:nvSpPr>
        <p:spPr bwMode="auto">
          <a:xfrm>
            <a:off x="0" y="4"/>
            <a:ext cx="9144000" cy="1008063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>
              <a:defRPr/>
            </a:pPr>
            <a:r>
              <a:rPr kumimoji="0" lang="et-E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et-EE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ALTIC VIANCO TRADING </a:t>
            </a: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OÜ</a:t>
            </a:r>
            <a:r>
              <a:rPr kumimoji="0" lang="et-E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</a:t>
            </a:r>
            <a:endParaRPr lang="de-CH" sz="1400" dirty="0">
              <a:solidFill>
                <a:srgbClr val="F6F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8"/>
          <p:cNvSpPr txBox="1">
            <a:spLocks noChangeArrowheads="1"/>
          </p:cNvSpPr>
          <p:nvPr/>
        </p:nvSpPr>
        <p:spPr bwMode="ltGray">
          <a:xfrm>
            <a:off x="2338065" y="1052736"/>
            <a:ext cx="6480009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DC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5F5F5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F5F5F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F5F5F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F5F5F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F5F5F"/>
                </a:solidFill>
                <a:latin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F5F5F"/>
                </a:solidFill>
                <a:latin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F5F5F"/>
                </a:solidFill>
                <a:latin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F5F5F"/>
                </a:solidFill>
                <a:latin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F5F5F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10000"/>
              </a:spcAft>
              <a:tabLst>
                <a:tab pos="261938" algn="l"/>
              </a:tabLst>
            </a:pPr>
            <a:endParaRPr lang="de-CH" sz="3200" dirty="0">
              <a:solidFill>
                <a:srgbClr val="333333"/>
              </a:solidFill>
            </a:endParaRPr>
          </a:p>
          <a:p>
            <a:pPr>
              <a:spcAft>
                <a:spcPct val="10000"/>
              </a:spcAft>
              <a:tabLst>
                <a:tab pos="261938" algn="l"/>
              </a:tabLst>
            </a:pPr>
            <a:endParaRPr lang="de-CH" sz="3200" dirty="0">
              <a:solidFill>
                <a:srgbClr val="333333"/>
              </a:solidFill>
            </a:endParaRPr>
          </a:p>
          <a:p>
            <a:pPr>
              <a:spcAft>
                <a:spcPct val="10000"/>
              </a:spcAft>
              <a:tabLst>
                <a:tab pos="261938" algn="l"/>
              </a:tabLst>
            </a:pPr>
            <a:endParaRPr lang="de-CH" sz="3200" dirty="0">
              <a:solidFill>
                <a:srgbClr val="333333"/>
              </a:solidFill>
            </a:endParaRPr>
          </a:p>
          <a:p>
            <a:pPr>
              <a:spcAft>
                <a:spcPts val="385"/>
              </a:spcAft>
              <a:tabLst>
                <a:tab pos="262255" algn="l"/>
              </a:tabLst>
            </a:pP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ct val="10000"/>
              </a:spcAft>
              <a:tabLst>
                <a:tab pos="261938" algn="l"/>
              </a:tabLst>
            </a:pPr>
            <a:br>
              <a:rPr lang="de-CH" sz="3200" dirty="0">
                <a:solidFill>
                  <a:srgbClr val="002060"/>
                </a:solidFill>
              </a:rPr>
            </a:br>
            <a:r>
              <a:rPr lang="de-CH" sz="1600" dirty="0">
                <a:solidFill>
                  <a:srgbClr val="002060"/>
                </a:solidFill>
              </a:rPr>
              <a:t>	</a:t>
            </a:r>
            <a:endParaRPr lang="de-CH" sz="3200" i="1" dirty="0">
              <a:solidFill>
                <a:srgbClr val="002060"/>
              </a:solidFill>
            </a:endParaRPr>
          </a:p>
          <a:p>
            <a:pPr>
              <a:spcAft>
                <a:spcPct val="10000"/>
              </a:spcAft>
              <a:tabLst>
                <a:tab pos="261938" algn="l"/>
              </a:tabLst>
            </a:pPr>
            <a:r>
              <a:rPr lang="et-EE" sz="3200" i="1" dirty="0">
                <a:solidFill>
                  <a:srgbClr val="333333"/>
                </a:solidFill>
              </a:rPr>
              <a:t>Konku</a:t>
            </a:r>
            <a:endParaRPr lang="de-CH" sz="3200" i="1" dirty="0">
              <a:solidFill>
                <a:srgbClr val="333333"/>
              </a:solidFill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15F39B70-1A8D-4888-91DE-B4FA1ECB1B48}"/>
              </a:ext>
            </a:extLst>
          </p:cNvPr>
          <p:cNvSpPr/>
          <p:nvPr/>
        </p:nvSpPr>
        <p:spPr>
          <a:xfrm>
            <a:off x="136634" y="6579082"/>
            <a:ext cx="9143365" cy="0"/>
          </a:xfrm>
          <a:custGeom>
            <a:avLst/>
            <a:gdLst/>
            <a:ahLst/>
            <a:cxnLst/>
            <a:rect l="l" t="t" r="r" b="b"/>
            <a:pathLst>
              <a:path w="9143365">
                <a:moveTo>
                  <a:pt x="0" y="0"/>
                </a:moveTo>
                <a:lnTo>
                  <a:pt x="9143238" y="0"/>
                </a:lnTo>
              </a:path>
            </a:pathLst>
          </a:custGeom>
          <a:ln w="19812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fld id="{F431FFE8-E2E5-403A-BB17-AB6DF50E3DAA}" type="slidenum">
              <a:rPr lang="et-EE" sz="1100" i="1" smtClean="0"/>
              <a:t>5</a:t>
            </a:fld>
            <a:endParaRPr sz="1100" i="1" dirty="0"/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27369685-A27F-01E5-A9B9-EB24A6139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52" y="2074964"/>
            <a:ext cx="7826928" cy="440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20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55"/>
          <p:cNvSpPr>
            <a:spLocks noChangeArrowheads="1"/>
          </p:cNvSpPr>
          <p:nvPr/>
        </p:nvSpPr>
        <p:spPr bwMode="auto">
          <a:xfrm>
            <a:off x="0" y="4"/>
            <a:ext cx="9144000" cy="1008063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>
              <a:defRPr/>
            </a:pPr>
            <a:r>
              <a:rPr kumimoji="0" lang="et-E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et-EE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ALTIC VIANCO TRADING </a:t>
            </a: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OÜ</a:t>
            </a:r>
            <a:r>
              <a:rPr kumimoji="0" lang="et-E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</a:t>
            </a:r>
            <a:endParaRPr lang="de-CH" sz="1400" dirty="0">
              <a:solidFill>
                <a:srgbClr val="F6F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8"/>
          <p:cNvSpPr txBox="1">
            <a:spLocks noChangeArrowheads="1"/>
          </p:cNvSpPr>
          <p:nvPr/>
        </p:nvSpPr>
        <p:spPr bwMode="ltGray">
          <a:xfrm>
            <a:off x="2338065" y="1052736"/>
            <a:ext cx="6480009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DC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5F5F5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F5F5F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F5F5F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F5F5F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F5F5F"/>
                </a:solidFill>
                <a:latin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F5F5F"/>
                </a:solidFill>
                <a:latin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F5F5F"/>
                </a:solidFill>
                <a:latin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F5F5F"/>
                </a:solidFill>
                <a:latin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F5F5F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10000"/>
              </a:spcAft>
              <a:tabLst>
                <a:tab pos="261938" algn="l"/>
              </a:tabLst>
            </a:pPr>
            <a:endParaRPr lang="de-CH" sz="3200" dirty="0">
              <a:solidFill>
                <a:srgbClr val="333333"/>
              </a:solidFill>
            </a:endParaRPr>
          </a:p>
          <a:p>
            <a:pPr>
              <a:spcAft>
                <a:spcPct val="10000"/>
              </a:spcAft>
              <a:tabLst>
                <a:tab pos="261938" algn="l"/>
              </a:tabLst>
            </a:pPr>
            <a:endParaRPr lang="de-CH" sz="3200" dirty="0">
              <a:solidFill>
                <a:srgbClr val="333333"/>
              </a:solidFill>
            </a:endParaRPr>
          </a:p>
          <a:p>
            <a:pPr>
              <a:spcAft>
                <a:spcPct val="10000"/>
              </a:spcAft>
              <a:tabLst>
                <a:tab pos="261938" algn="l"/>
              </a:tabLst>
            </a:pPr>
            <a:endParaRPr lang="de-CH" sz="3200" dirty="0">
              <a:solidFill>
                <a:srgbClr val="333333"/>
              </a:solidFill>
            </a:endParaRPr>
          </a:p>
          <a:p>
            <a:pPr>
              <a:spcAft>
                <a:spcPts val="385"/>
              </a:spcAft>
              <a:tabLst>
                <a:tab pos="262255" algn="l"/>
              </a:tabLst>
            </a:pP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ct val="10000"/>
              </a:spcAft>
              <a:tabLst>
                <a:tab pos="261938" algn="l"/>
              </a:tabLst>
            </a:pPr>
            <a:br>
              <a:rPr lang="de-CH" sz="3200" dirty="0">
                <a:solidFill>
                  <a:srgbClr val="002060"/>
                </a:solidFill>
              </a:rPr>
            </a:br>
            <a:r>
              <a:rPr lang="de-CH" sz="1600" dirty="0">
                <a:solidFill>
                  <a:srgbClr val="002060"/>
                </a:solidFill>
              </a:rPr>
              <a:t>	</a:t>
            </a:r>
            <a:endParaRPr lang="de-CH" sz="3200" i="1" dirty="0">
              <a:solidFill>
                <a:srgbClr val="002060"/>
              </a:solidFill>
            </a:endParaRPr>
          </a:p>
          <a:p>
            <a:pPr>
              <a:spcAft>
                <a:spcPct val="10000"/>
              </a:spcAft>
              <a:tabLst>
                <a:tab pos="261938" algn="l"/>
              </a:tabLst>
            </a:pPr>
            <a:endParaRPr lang="de-CH" sz="3200" i="1" dirty="0">
              <a:solidFill>
                <a:srgbClr val="333333"/>
              </a:solidFill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15F39B70-1A8D-4888-91DE-B4FA1ECB1B48}"/>
              </a:ext>
            </a:extLst>
          </p:cNvPr>
          <p:cNvSpPr/>
          <p:nvPr/>
        </p:nvSpPr>
        <p:spPr>
          <a:xfrm>
            <a:off x="136634" y="6579082"/>
            <a:ext cx="9143365" cy="0"/>
          </a:xfrm>
          <a:custGeom>
            <a:avLst/>
            <a:gdLst/>
            <a:ahLst/>
            <a:cxnLst/>
            <a:rect l="l" t="t" r="r" b="b"/>
            <a:pathLst>
              <a:path w="9143365">
                <a:moveTo>
                  <a:pt x="0" y="0"/>
                </a:moveTo>
                <a:lnTo>
                  <a:pt x="9143238" y="0"/>
                </a:lnTo>
              </a:path>
            </a:pathLst>
          </a:custGeom>
          <a:ln w="19812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fld id="{F431FFE8-E2E5-403A-BB17-AB6DF50E3DAA}" type="slidenum">
              <a:rPr lang="et-EE" sz="1100" i="1" smtClean="0"/>
              <a:t>6</a:t>
            </a:fld>
            <a:endParaRPr sz="1100" i="1" dirty="0"/>
          </a:p>
        </p:txBody>
      </p:sp>
      <p:graphicFrame>
        <p:nvGraphicFramePr>
          <p:cNvPr id="3" name="Objekt 7">
            <a:extLst>
              <a:ext uri="{FF2B5EF4-FFF2-40B4-BE49-F238E27FC236}">
                <a16:creationId xmlns:a16="http://schemas.microsoft.com/office/drawing/2014/main" id="{22985876-6233-EFB8-CE2F-DB60A957C3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092053"/>
              </p:ext>
            </p:extLst>
          </p:nvPr>
        </p:nvGraphicFramePr>
        <p:xfrm>
          <a:off x="3543245" y="1422663"/>
          <a:ext cx="5191125" cy="228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655687" imgH="2049833" progId="Excel.Sheet.12">
                  <p:embed/>
                </p:oleObj>
              </mc:Choice>
              <mc:Fallback>
                <p:oleObj name="Worksheet" r:id="rId3" imgW="4655687" imgH="2049833" progId="Excel.Sheet.12">
                  <p:embed/>
                  <p:pic>
                    <p:nvPicPr>
                      <p:cNvPr id="17413" name="Objekt 7">
                        <a:extLst>
                          <a:ext uri="{FF2B5EF4-FFF2-40B4-BE49-F238E27FC236}">
                            <a16:creationId xmlns:a16="http://schemas.microsoft.com/office/drawing/2014/main" id="{6828B5CA-1484-E4F2-88D3-7084CB28AF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245" y="1422663"/>
                        <a:ext cx="5191125" cy="228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lt 3">
            <a:extLst>
              <a:ext uri="{FF2B5EF4-FFF2-40B4-BE49-F238E27FC236}">
                <a16:creationId xmlns:a16="http://schemas.microsoft.com/office/drawing/2014/main" id="{B489D1D2-6483-7913-9D9D-5FBEDA126C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114" y="1422663"/>
            <a:ext cx="3133616" cy="52856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22A941-C317-537E-E1D2-3EDC1A487265}"/>
              </a:ext>
            </a:extLst>
          </p:cNvPr>
          <p:cNvSpPr txBox="1"/>
          <p:nvPr/>
        </p:nvSpPr>
        <p:spPr>
          <a:xfrm>
            <a:off x="4572000" y="4399472"/>
            <a:ext cx="3605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i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Mahe-/tavakarjade lehmikud, härjad pullid alla 24 kuu</a:t>
            </a:r>
            <a:endParaRPr lang="en-US" b="1" i="1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52108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55"/>
          <p:cNvSpPr>
            <a:spLocks noChangeArrowheads="1"/>
          </p:cNvSpPr>
          <p:nvPr/>
        </p:nvSpPr>
        <p:spPr bwMode="auto">
          <a:xfrm>
            <a:off x="0" y="4"/>
            <a:ext cx="9144000" cy="1008063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400" b="0" i="0" u="none" strike="noStrike" kern="1200" cap="none" spc="0" normalizeH="0" baseline="0" noProof="0" dirty="0">
                <a:ln>
                  <a:noFill/>
                </a:ln>
                <a:solidFill>
                  <a:srgbClr val="F6F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							</a:t>
            </a:r>
            <a:r>
              <a:rPr kumimoji="0" lang="et-EE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de-CH" sz="1400" b="0" i="0" u="none" strike="noStrike" kern="1200" cap="none" spc="0" normalizeH="0" baseline="0" noProof="0" dirty="0">
              <a:ln>
                <a:noFill/>
              </a:ln>
              <a:solidFill>
                <a:srgbClr val="F6F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63" y="326250"/>
            <a:ext cx="4293737" cy="391316"/>
          </a:xfrm>
          <a:prstGeom prst="rect">
            <a:avLst/>
          </a:prstGeom>
        </p:spPr>
      </p:pic>
      <p:sp>
        <p:nvSpPr>
          <p:cNvPr id="11" name="object 5">
            <a:extLst>
              <a:ext uri="{FF2B5EF4-FFF2-40B4-BE49-F238E27FC236}">
                <a16:creationId xmlns:a16="http://schemas.microsoft.com/office/drawing/2014/main" id="{78915332-C18D-41F2-9349-D38CF8843588}"/>
              </a:ext>
            </a:extLst>
          </p:cNvPr>
          <p:cNvSpPr/>
          <p:nvPr/>
        </p:nvSpPr>
        <p:spPr>
          <a:xfrm>
            <a:off x="761" y="6526530"/>
            <a:ext cx="9143365" cy="0"/>
          </a:xfrm>
          <a:custGeom>
            <a:avLst/>
            <a:gdLst/>
            <a:ahLst/>
            <a:cxnLst/>
            <a:rect l="l" t="t" r="r" b="b"/>
            <a:pathLst>
              <a:path w="9143365">
                <a:moveTo>
                  <a:pt x="0" y="0"/>
                </a:moveTo>
                <a:lnTo>
                  <a:pt x="9143238" y="0"/>
                </a:lnTo>
              </a:path>
            </a:pathLst>
          </a:custGeom>
          <a:ln w="19812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C:\Users\Anne\Pictures\2015.a\26.10.2015 Pullid ja rebane\20151026_095852.jpg">
            <a:extLst>
              <a:ext uri="{FF2B5EF4-FFF2-40B4-BE49-F238E27FC236}">
                <a16:creationId xmlns:a16="http://schemas.microsoft.com/office/drawing/2014/main" id="{7DF06236-13AB-1005-C76E-592B4A33B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817" y="1464991"/>
            <a:ext cx="6308366" cy="377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5A128E-10B6-69A3-C479-3979241119F9}"/>
              </a:ext>
            </a:extLst>
          </p:cNvPr>
          <p:cNvSpPr txBox="1"/>
          <p:nvPr/>
        </p:nvSpPr>
        <p:spPr>
          <a:xfrm>
            <a:off x="3588589" y="5701750"/>
            <a:ext cx="2009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>
                <a:latin typeface="Aharoni" panose="02010803020104030203" pitchFamily="2" charset="-79"/>
                <a:cs typeface="Aharoni" panose="02010803020104030203" pitchFamily="2" charset="-79"/>
              </a:rPr>
              <a:t>Tapaveised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38953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55"/>
          <p:cNvSpPr>
            <a:spLocks noChangeArrowheads="1"/>
          </p:cNvSpPr>
          <p:nvPr/>
        </p:nvSpPr>
        <p:spPr bwMode="auto">
          <a:xfrm>
            <a:off x="0" y="4"/>
            <a:ext cx="9144000" cy="1008063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400" b="0" i="0" u="none" strike="noStrike" kern="1200" cap="none" spc="0" normalizeH="0" baseline="0" noProof="0" dirty="0">
                <a:ln>
                  <a:noFill/>
                </a:ln>
                <a:solidFill>
                  <a:srgbClr val="F6F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							</a:t>
            </a:r>
            <a:r>
              <a:rPr kumimoji="0" lang="et-EE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de-CH" sz="1400" b="0" i="0" u="none" strike="noStrike" kern="1200" cap="none" spc="0" normalizeH="0" baseline="0" noProof="0" dirty="0">
              <a:ln>
                <a:noFill/>
              </a:ln>
              <a:solidFill>
                <a:srgbClr val="F6F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63" y="326250"/>
            <a:ext cx="4293737" cy="391316"/>
          </a:xfrm>
          <a:prstGeom prst="rect">
            <a:avLst/>
          </a:prstGeom>
        </p:spPr>
      </p:pic>
      <p:sp>
        <p:nvSpPr>
          <p:cNvPr id="11" name="object 5">
            <a:extLst>
              <a:ext uri="{FF2B5EF4-FFF2-40B4-BE49-F238E27FC236}">
                <a16:creationId xmlns:a16="http://schemas.microsoft.com/office/drawing/2014/main" id="{78915332-C18D-41F2-9349-D38CF8843588}"/>
              </a:ext>
            </a:extLst>
          </p:cNvPr>
          <p:cNvSpPr/>
          <p:nvPr/>
        </p:nvSpPr>
        <p:spPr>
          <a:xfrm>
            <a:off x="761" y="6526530"/>
            <a:ext cx="9143365" cy="0"/>
          </a:xfrm>
          <a:custGeom>
            <a:avLst/>
            <a:gdLst/>
            <a:ahLst/>
            <a:cxnLst/>
            <a:rect l="l" t="t" r="r" b="b"/>
            <a:pathLst>
              <a:path w="9143365">
                <a:moveTo>
                  <a:pt x="0" y="0"/>
                </a:moveTo>
                <a:lnTo>
                  <a:pt x="9143238" y="0"/>
                </a:lnTo>
              </a:path>
            </a:pathLst>
          </a:custGeom>
          <a:ln w="19812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5A128E-10B6-69A3-C479-3979241119F9}"/>
              </a:ext>
            </a:extLst>
          </p:cNvPr>
          <p:cNvSpPr txBox="1"/>
          <p:nvPr/>
        </p:nvSpPr>
        <p:spPr>
          <a:xfrm>
            <a:off x="3567023" y="5701011"/>
            <a:ext cx="2009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>
                <a:latin typeface="Aharoni" panose="02010803020104030203" pitchFamily="2" charset="-79"/>
                <a:cs typeface="Aharoni" panose="02010803020104030203" pitchFamily="2" charset="-79"/>
              </a:rPr>
              <a:t>Nuumaveised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Pilt 1">
            <a:extLst>
              <a:ext uri="{FF2B5EF4-FFF2-40B4-BE49-F238E27FC236}">
                <a16:creationId xmlns:a16="http://schemas.microsoft.com/office/drawing/2014/main" id="{3D022036-FC7C-3F66-3D1A-979EBE0549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4127" y="1615056"/>
            <a:ext cx="6349041" cy="387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92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55"/>
          <p:cNvSpPr>
            <a:spLocks noChangeArrowheads="1"/>
          </p:cNvSpPr>
          <p:nvPr/>
        </p:nvSpPr>
        <p:spPr bwMode="auto">
          <a:xfrm>
            <a:off x="0" y="4"/>
            <a:ext cx="9144000" cy="1008063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400" b="0" i="0" u="none" strike="noStrike" kern="1200" cap="none" spc="0" normalizeH="0" baseline="0" noProof="0" dirty="0">
                <a:ln>
                  <a:noFill/>
                </a:ln>
                <a:solidFill>
                  <a:srgbClr val="F6F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							</a:t>
            </a:r>
            <a:r>
              <a:rPr kumimoji="0" lang="et-EE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de-CH" sz="1400" b="0" i="0" u="none" strike="noStrike" kern="1200" cap="none" spc="0" normalizeH="0" baseline="0" noProof="0" dirty="0">
              <a:ln>
                <a:noFill/>
              </a:ln>
              <a:solidFill>
                <a:srgbClr val="F6F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63" y="326250"/>
            <a:ext cx="4293737" cy="391316"/>
          </a:xfrm>
          <a:prstGeom prst="rect">
            <a:avLst/>
          </a:prstGeom>
        </p:spPr>
      </p:pic>
      <p:sp>
        <p:nvSpPr>
          <p:cNvPr id="11" name="object 5">
            <a:extLst>
              <a:ext uri="{FF2B5EF4-FFF2-40B4-BE49-F238E27FC236}">
                <a16:creationId xmlns:a16="http://schemas.microsoft.com/office/drawing/2014/main" id="{78915332-C18D-41F2-9349-D38CF8843588}"/>
              </a:ext>
            </a:extLst>
          </p:cNvPr>
          <p:cNvSpPr/>
          <p:nvPr/>
        </p:nvSpPr>
        <p:spPr>
          <a:xfrm>
            <a:off x="761" y="6526530"/>
            <a:ext cx="9143365" cy="0"/>
          </a:xfrm>
          <a:custGeom>
            <a:avLst/>
            <a:gdLst/>
            <a:ahLst/>
            <a:cxnLst/>
            <a:rect l="l" t="t" r="r" b="b"/>
            <a:pathLst>
              <a:path w="9143365">
                <a:moveTo>
                  <a:pt x="0" y="0"/>
                </a:moveTo>
                <a:lnTo>
                  <a:pt x="9143238" y="0"/>
                </a:lnTo>
              </a:path>
            </a:pathLst>
          </a:custGeom>
          <a:ln w="19812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5A128E-10B6-69A3-C479-3979241119F9}"/>
              </a:ext>
            </a:extLst>
          </p:cNvPr>
          <p:cNvSpPr txBox="1"/>
          <p:nvPr/>
        </p:nvSpPr>
        <p:spPr>
          <a:xfrm>
            <a:off x="3627408" y="5732683"/>
            <a:ext cx="2009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>
                <a:latin typeface="Aharoni" panose="02010803020104030203" pitchFamily="2" charset="-79"/>
                <a:cs typeface="Aharoni" panose="02010803020104030203" pitchFamily="2" charset="-79"/>
              </a:rPr>
              <a:t>Tõuloomad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A7F8552D-A968-A028-695E-D75F965A0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914" y="1244838"/>
            <a:ext cx="6438377" cy="426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62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Vaikekujundus">
  <a:themeElements>
    <a:clrScheme name="Vaikekujundus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Vaikekujundu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t-EE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t-EE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Vaikekujund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ikekujundu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ikekujundu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ikekujundu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ikekujundu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ikekujundu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ikekujundu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ikekujundu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ikekujundu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ikekujundu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ikekujundu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ikekujundu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402204D2219542986C1BEF0BE78DA8" ma:contentTypeVersion="9" ma:contentTypeDescription="Create a new document." ma:contentTypeScope="" ma:versionID="b5b6f48b5c8b389e7f82938d6f17fc7d">
  <xsd:schema xmlns:xsd="http://www.w3.org/2001/XMLSchema" xmlns:xs="http://www.w3.org/2001/XMLSchema" xmlns:p="http://schemas.microsoft.com/office/2006/metadata/properties" xmlns:ns2="815e2d42-2274-4c44-85ec-71ffe8821f63" targetNamespace="http://schemas.microsoft.com/office/2006/metadata/properties" ma:root="true" ma:fieldsID="7052a7afc73a1976bdba09d195990201" ns2:_="">
    <xsd:import namespace="815e2d42-2274-4c44-85ec-71ffe8821f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5e2d42-2274-4c44-85ec-71ffe8821f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9EC8C3-8101-4964-85DC-D6136D24E0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A46E0A-92A7-4C3F-87E2-B5DAAD1C504A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815e2d42-2274-4c44-85ec-71ffe8821f6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15F275D-2B7E-4B48-832F-3B7B47F00B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5e2d42-2274-4c44-85ec-71ffe8821f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1647</TotalTime>
  <Words>167</Words>
  <Application>Microsoft Office PowerPoint</Application>
  <PresentationFormat>Ekraaniseanss (4:3)</PresentationFormat>
  <Paragraphs>71</Paragraphs>
  <Slides>11</Slides>
  <Notes>10</Notes>
  <HiddenSlides>0</HiddenSlides>
  <MMClips>0</MMClips>
  <ScaleCrop>false</ScaleCrop>
  <HeadingPairs>
    <vt:vector size="8" baseType="variant">
      <vt:variant>
        <vt:lpstr>Kasutatud fondid</vt:lpstr>
      </vt:variant>
      <vt:variant>
        <vt:i4>6</vt:i4>
      </vt:variant>
      <vt:variant>
        <vt:lpstr>Kujundus</vt:lpstr>
      </vt:variant>
      <vt:variant>
        <vt:i4>3</vt:i4>
      </vt:variant>
      <vt:variant>
        <vt:lpstr>Manustatud OLE-serverid</vt:lpstr>
      </vt:variant>
      <vt:variant>
        <vt:i4>1</vt:i4>
      </vt:variant>
      <vt:variant>
        <vt:lpstr>Slaidipealkirjad</vt:lpstr>
      </vt:variant>
      <vt:variant>
        <vt:i4>11</vt:i4>
      </vt:variant>
    </vt:vector>
  </HeadingPairs>
  <TitlesOfParts>
    <vt:vector size="21" baseType="lpstr">
      <vt:lpstr>Aharoni</vt:lpstr>
      <vt:lpstr>Arial</vt:lpstr>
      <vt:lpstr>Calibri</vt:lpstr>
      <vt:lpstr>Calibri Light</vt:lpstr>
      <vt:lpstr>Frutiger 55 Roman</vt:lpstr>
      <vt:lpstr>Times New Roman</vt:lpstr>
      <vt:lpstr>Office Theme</vt:lpstr>
      <vt:lpstr>2_Larissa</vt:lpstr>
      <vt:lpstr>Vaikekujundus</vt:lpstr>
      <vt:lpstr>Microsoft Exceli tööleht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Company>VIMU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BALTIC VIANCO Trading SIA</dc:title>
  <dc:creator>Ziswiler Hans</dc:creator>
  <cp:lastModifiedBy>Janek Mustmaa</cp:lastModifiedBy>
  <cp:revision>145</cp:revision>
  <cp:lastPrinted>2018-11-06T09:05:22Z</cp:lastPrinted>
  <dcterms:created xsi:type="dcterms:W3CDTF">2018-11-02T14:03:49Z</dcterms:created>
  <dcterms:modified xsi:type="dcterms:W3CDTF">2023-11-17T08:38:14Z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0x0101009C402204D2219542986C1BEF0BE78DA8</vt:lpwstr>
  </property>
</Properties>
</file>