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 id="2147483775" r:id="rId2"/>
  </p:sldMasterIdLst>
  <p:notesMasterIdLst>
    <p:notesMasterId r:id="rId44"/>
  </p:notesMasterIdLst>
  <p:sldIdLst>
    <p:sldId id="256" r:id="rId3"/>
    <p:sldId id="257" r:id="rId4"/>
    <p:sldId id="299"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91" r:id="rId32"/>
    <p:sldId id="297" r:id="rId33"/>
    <p:sldId id="304" r:id="rId34"/>
    <p:sldId id="292" r:id="rId35"/>
    <p:sldId id="293" r:id="rId36"/>
    <p:sldId id="294" r:id="rId37"/>
    <p:sldId id="296" r:id="rId38"/>
    <p:sldId id="295" r:id="rId39"/>
    <p:sldId id="300" r:id="rId40"/>
    <p:sldId id="301" r:id="rId41"/>
    <p:sldId id="302" r:id="rId42"/>
    <p:sldId id="303" r:id="rId4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Hansson" userId="7ca38e2b-2fd2-4446-9bf8-18c1d8205232" providerId="ADAL" clId="{2D470155-8369-4012-BF87-ACDCD7653EA6}"/>
    <pc:docChg chg="undo custSel addSld delSld modSld sldOrd addMainMaster delMainMaster modMainMaster modShowInfo">
      <pc:chgData name="Jenny Hansson" userId="7ca38e2b-2fd2-4446-9bf8-18c1d8205232" providerId="ADAL" clId="{2D470155-8369-4012-BF87-ACDCD7653EA6}" dt="2023-08-24T19:59:59.139" v="3501" actId="20577"/>
      <pc:docMkLst>
        <pc:docMk/>
      </pc:docMkLst>
      <pc:sldChg chg="modSp mod">
        <pc:chgData name="Jenny Hansson" userId="7ca38e2b-2fd2-4446-9bf8-18c1d8205232" providerId="ADAL" clId="{2D470155-8369-4012-BF87-ACDCD7653EA6}" dt="2023-08-23T08:53:35.744" v="640" actId="20577"/>
        <pc:sldMkLst>
          <pc:docMk/>
          <pc:sldMk cId="719250827" sldId="256"/>
        </pc:sldMkLst>
        <pc:spChg chg="mod">
          <ac:chgData name="Jenny Hansson" userId="7ca38e2b-2fd2-4446-9bf8-18c1d8205232" providerId="ADAL" clId="{2D470155-8369-4012-BF87-ACDCD7653EA6}" dt="2023-08-23T08:53:35.744" v="640" actId="20577"/>
          <ac:spMkLst>
            <pc:docMk/>
            <pc:sldMk cId="719250827" sldId="256"/>
            <ac:spMk id="3" creationId="{D7C82971-2984-1EF9-1C53-7EB1207A033E}"/>
          </ac:spMkLst>
        </pc:spChg>
      </pc:sldChg>
      <pc:sldChg chg="modSp mod">
        <pc:chgData name="Jenny Hansson" userId="7ca38e2b-2fd2-4446-9bf8-18c1d8205232" providerId="ADAL" clId="{2D470155-8369-4012-BF87-ACDCD7653EA6}" dt="2023-08-24T06:33:53.992" v="3078" actId="20577"/>
        <pc:sldMkLst>
          <pc:docMk/>
          <pc:sldMk cId="1799327931" sldId="257"/>
        </pc:sldMkLst>
        <pc:spChg chg="mod">
          <ac:chgData name="Jenny Hansson" userId="7ca38e2b-2fd2-4446-9bf8-18c1d8205232" providerId="ADAL" clId="{2D470155-8369-4012-BF87-ACDCD7653EA6}" dt="2023-08-24T06:33:53.992" v="3078" actId="20577"/>
          <ac:spMkLst>
            <pc:docMk/>
            <pc:sldMk cId="1799327931" sldId="257"/>
            <ac:spMk id="3" creationId="{4FEBE79E-E111-D988-3D82-1FA3DC411F7E}"/>
          </ac:spMkLst>
        </pc:spChg>
      </pc:sldChg>
      <pc:sldChg chg="del">
        <pc:chgData name="Jenny Hansson" userId="7ca38e2b-2fd2-4446-9bf8-18c1d8205232" providerId="ADAL" clId="{2D470155-8369-4012-BF87-ACDCD7653EA6}" dt="2023-08-23T08:10:26.382" v="82" actId="2696"/>
        <pc:sldMkLst>
          <pc:docMk/>
          <pc:sldMk cId="3699705671" sldId="258"/>
        </pc:sldMkLst>
      </pc:sldChg>
      <pc:sldChg chg="addSp delSp modSp add mod modClrScheme chgLayout">
        <pc:chgData name="Jenny Hansson" userId="7ca38e2b-2fd2-4446-9bf8-18c1d8205232" providerId="ADAL" clId="{2D470155-8369-4012-BF87-ACDCD7653EA6}" dt="2023-08-24T06:44:29.923" v="3182" actId="20577"/>
        <pc:sldMkLst>
          <pc:docMk/>
          <pc:sldMk cId="2645142805" sldId="259"/>
        </pc:sldMkLst>
        <pc:spChg chg="mod ord">
          <ac:chgData name="Jenny Hansson" userId="7ca38e2b-2fd2-4446-9bf8-18c1d8205232" providerId="ADAL" clId="{2D470155-8369-4012-BF87-ACDCD7653EA6}" dt="2023-08-24T06:44:29.923" v="3182" actId="20577"/>
          <ac:spMkLst>
            <pc:docMk/>
            <pc:sldMk cId="2645142805" sldId="259"/>
            <ac:spMk id="3" creationId="{BBD78D94-0AB1-4596-8513-30C4FC7913A1}"/>
          </ac:spMkLst>
        </pc:spChg>
        <pc:spChg chg="add mod ord">
          <ac:chgData name="Jenny Hansson" userId="7ca38e2b-2fd2-4446-9bf8-18c1d8205232" providerId="ADAL" clId="{2D470155-8369-4012-BF87-ACDCD7653EA6}" dt="2023-08-23T08:46:57.196" v="532" actId="700"/>
          <ac:spMkLst>
            <pc:docMk/>
            <pc:sldMk cId="2645142805" sldId="259"/>
            <ac:spMk id="4" creationId="{C52ED8B0-825E-4DF4-7796-7541363F1594}"/>
          </ac:spMkLst>
        </pc:spChg>
        <pc:spChg chg="del mod ord">
          <ac:chgData name="Jenny Hansson" userId="7ca38e2b-2fd2-4446-9bf8-18c1d8205232" providerId="ADAL" clId="{2D470155-8369-4012-BF87-ACDCD7653EA6}" dt="2023-08-23T08:46:57.196" v="532" actId="700"/>
          <ac:spMkLst>
            <pc:docMk/>
            <pc:sldMk cId="2645142805" sldId="259"/>
            <ac:spMk id="5" creationId="{928CA5A7-07E6-4AE2-8BEF-856670FE9E95}"/>
          </ac:spMkLst>
        </pc:spChg>
      </pc:sldChg>
      <pc:sldChg chg="new del">
        <pc:chgData name="Jenny Hansson" userId="7ca38e2b-2fd2-4446-9bf8-18c1d8205232" providerId="ADAL" clId="{2D470155-8369-4012-BF87-ACDCD7653EA6}" dt="2023-08-23T08:10:22.089" v="81" actId="2696"/>
        <pc:sldMkLst>
          <pc:docMk/>
          <pc:sldMk cId="1525339976" sldId="260"/>
        </pc:sldMkLst>
      </pc:sldChg>
      <pc:sldChg chg="addSp delSp modSp add mod modClrScheme chgLayout">
        <pc:chgData name="Jenny Hansson" userId="7ca38e2b-2fd2-4446-9bf8-18c1d8205232" providerId="ADAL" clId="{2D470155-8369-4012-BF87-ACDCD7653EA6}" dt="2023-08-23T09:38:01.298" v="882" actId="20577"/>
        <pc:sldMkLst>
          <pc:docMk/>
          <pc:sldMk cId="1313507031" sldId="261"/>
        </pc:sldMkLst>
        <pc:spChg chg="add mod ord">
          <ac:chgData name="Jenny Hansson" userId="7ca38e2b-2fd2-4446-9bf8-18c1d8205232" providerId="ADAL" clId="{2D470155-8369-4012-BF87-ACDCD7653EA6}" dt="2023-08-23T08:47:15.901" v="533" actId="700"/>
          <ac:spMkLst>
            <pc:docMk/>
            <pc:sldMk cId="1313507031" sldId="261"/>
            <ac:spMk id="4" creationId="{CD2608BD-AA0A-947B-4EF0-E7264041FE78}"/>
          </ac:spMkLst>
        </pc:spChg>
        <pc:spChg chg="mod ord">
          <ac:chgData name="Jenny Hansson" userId="7ca38e2b-2fd2-4446-9bf8-18c1d8205232" providerId="ADAL" clId="{2D470155-8369-4012-BF87-ACDCD7653EA6}" dt="2023-08-23T09:38:01.298" v="882" actId="20577"/>
          <ac:spMkLst>
            <pc:docMk/>
            <pc:sldMk cId="1313507031" sldId="261"/>
            <ac:spMk id="5" creationId="{5D80EF4F-3E26-4D47-886B-337E2E5017FF}"/>
          </ac:spMkLst>
        </pc:spChg>
        <pc:spChg chg="del mod ord">
          <ac:chgData name="Jenny Hansson" userId="7ca38e2b-2fd2-4446-9bf8-18c1d8205232" providerId="ADAL" clId="{2D470155-8369-4012-BF87-ACDCD7653EA6}" dt="2023-08-23T08:47:15.901" v="533" actId="700"/>
          <ac:spMkLst>
            <pc:docMk/>
            <pc:sldMk cId="1313507031" sldId="261"/>
            <ac:spMk id="6" creationId="{74B01D34-44CA-41C4-94EB-EDCBCE317CDE}"/>
          </ac:spMkLst>
        </pc:spChg>
      </pc:sldChg>
      <pc:sldChg chg="addSp delSp modSp add mod modClrScheme chgLayout">
        <pc:chgData name="Jenny Hansson" userId="7ca38e2b-2fd2-4446-9bf8-18c1d8205232" providerId="ADAL" clId="{2D470155-8369-4012-BF87-ACDCD7653EA6}" dt="2023-08-24T06:35:09.983" v="3102" actId="20577"/>
        <pc:sldMkLst>
          <pc:docMk/>
          <pc:sldMk cId="2370878567" sldId="262"/>
        </pc:sldMkLst>
        <pc:spChg chg="add mod ord">
          <ac:chgData name="Jenny Hansson" userId="7ca38e2b-2fd2-4446-9bf8-18c1d8205232" providerId="ADAL" clId="{2D470155-8369-4012-BF87-ACDCD7653EA6}" dt="2023-08-24T06:35:09.983" v="3102" actId="20577"/>
          <ac:spMkLst>
            <pc:docMk/>
            <pc:sldMk cId="2370878567" sldId="262"/>
            <ac:spMk id="3" creationId="{84CA952B-B2FB-4243-5280-4F70132DAE24}"/>
          </ac:spMkLst>
        </pc:spChg>
        <pc:spChg chg="del mod">
          <ac:chgData name="Jenny Hansson" userId="7ca38e2b-2fd2-4446-9bf8-18c1d8205232" providerId="ADAL" clId="{2D470155-8369-4012-BF87-ACDCD7653EA6}" dt="2023-08-23T09:36:05.872" v="827"/>
          <ac:spMkLst>
            <pc:docMk/>
            <pc:sldMk cId="2370878567" sldId="262"/>
            <ac:spMk id="5" creationId="{00000000-0000-0000-0000-000000000000}"/>
          </ac:spMkLst>
        </pc:spChg>
        <pc:spChg chg="del mod ord">
          <ac:chgData name="Jenny Hansson" userId="7ca38e2b-2fd2-4446-9bf8-18c1d8205232" providerId="ADAL" clId="{2D470155-8369-4012-BF87-ACDCD7653EA6}" dt="2023-08-23T08:47:22.689" v="534" actId="700"/>
          <ac:spMkLst>
            <pc:docMk/>
            <pc:sldMk cId="2370878567" sldId="262"/>
            <ac:spMk id="6" creationId="{F3BE3A0E-29E0-4832-BF8C-9466E056D43D}"/>
          </ac:spMkLst>
        </pc:spChg>
        <pc:spChg chg="add mod ord">
          <ac:chgData name="Jenny Hansson" userId="7ca38e2b-2fd2-4446-9bf8-18c1d8205232" providerId="ADAL" clId="{2D470155-8369-4012-BF87-ACDCD7653EA6}" dt="2023-08-23T08:47:22.689" v="534" actId="700"/>
          <ac:spMkLst>
            <pc:docMk/>
            <pc:sldMk cId="2370878567" sldId="262"/>
            <ac:spMk id="7" creationId="{9B46CC62-A283-B718-1D9C-6532361C444C}"/>
          </ac:spMkLst>
        </pc:spChg>
      </pc:sldChg>
      <pc:sldChg chg="addSp delSp modSp add mod modClrScheme chgLayout">
        <pc:chgData name="Jenny Hansson" userId="7ca38e2b-2fd2-4446-9bf8-18c1d8205232" providerId="ADAL" clId="{2D470155-8369-4012-BF87-ACDCD7653EA6}" dt="2023-08-24T19:59:32.095" v="3466" actId="20577"/>
        <pc:sldMkLst>
          <pc:docMk/>
          <pc:sldMk cId="2201022582" sldId="263"/>
        </pc:sldMkLst>
        <pc:spChg chg="add mod ord">
          <ac:chgData name="Jenny Hansson" userId="7ca38e2b-2fd2-4446-9bf8-18c1d8205232" providerId="ADAL" clId="{2D470155-8369-4012-BF87-ACDCD7653EA6}" dt="2023-08-24T19:59:32.095" v="3466" actId="20577"/>
          <ac:spMkLst>
            <pc:docMk/>
            <pc:sldMk cId="2201022582" sldId="263"/>
            <ac:spMk id="2" creationId="{36717E64-4E0D-3D2C-5FFB-371699AE1606}"/>
          </ac:spMkLst>
        </pc:spChg>
        <pc:spChg chg="del mod ord">
          <ac:chgData name="Jenny Hansson" userId="7ca38e2b-2fd2-4446-9bf8-18c1d8205232" providerId="ADAL" clId="{2D470155-8369-4012-BF87-ACDCD7653EA6}" dt="2023-08-23T08:47:33.639" v="535" actId="700"/>
          <ac:spMkLst>
            <pc:docMk/>
            <pc:sldMk cId="2201022582" sldId="263"/>
            <ac:spMk id="5" creationId="{687E10F3-7A2C-44CD-95CD-33DAD6659C46}"/>
          </ac:spMkLst>
        </pc:spChg>
        <pc:spChg chg="add mod ord">
          <ac:chgData name="Jenny Hansson" userId="7ca38e2b-2fd2-4446-9bf8-18c1d8205232" providerId="ADAL" clId="{2D470155-8369-4012-BF87-ACDCD7653EA6}" dt="2023-08-23T08:47:33.639" v="535" actId="700"/>
          <ac:spMkLst>
            <pc:docMk/>
            <pc:sldMk cId="2201022582" sldId="263"/>
            <ac:spMk id="6" creationId="{1075F9CD-87B8-15BC-E13C-2403BE0CA28B}"/>
          </ac:spMkLst>
        </pc:spChg>
        <pc:spChg chg="del mod">
          <ac:chgData name="Jenny Hansson" userId="7ca38e2b-2fd2-4446-9bf8-18c1d8205232" providerId="ADAL" clId="{2D470155-8369-4012-BF87-ACDCD7653EA6}" dt="2023-08-23T09:37:54.445" v="876"/>
          <ac:spMkLst>
            <pc:docMk/>
            <pc:sldMk cId="2201022582" sldId="263"/>
            <ac:spMk id="9" creationId="{00000000-0000-0000-0000-000000000000}"/>
          </ac:spMkLst>
        </pc:spChg>
      </pc:sldChg>
      <pc:sldChg chg="addSp delSp modSp add mod modClrScheme chgLayout">
        <pc:chgData name="Jenny Hansson" userId="7ca38e2b-2fd2-4446-9bf8-18c1d8205232" providerId="ADAL" clId="{2D470155-8369-4012-BF87-ACDCD7653EA6}" dt="2023-08-24T19:59:40.747" v="3479" actId="20577"/>
        <pc:sldMkLst>
          <pc:docMk/>
          <pc:sldMk cId="3668820176" sldId="264"/>
        </pc:sldMkLst>
        <pc:spChg chg="add mod ord">
          <ac:chgData name="Jenny Hansson" userId="7ca38e2b-2fd2-4446-9bf8-18c1d8205232" providerId="ADAL" clId="{2D470155-8369-4012-BF87-ACDCD7653EA6}" dt="2023-08-24T19:59:40.747" v="3479" actId="20577"/>
          <ac:spMkLst>
            <pc:docMk/>
            <pc:sldMk cId="3668820176" sldId="264"/>
            <ac:spMk id="2" creationId="{03359ADE-BE00-E640-FEAE-E27C52E5200A}"/>
          </ac:spMkLst>
        </pc:spChg>
        <pc:spChg chg="del mod ord">
          <ac:chgData name="Jenny Hansson" userId="7ca38e2b-2fd2-4446-9bf8-18c1d8205232" providerId="ADAL" clId="{2D470155-8369-4012-BF87-ACDCD7653EA6}" dt="2023-08-23T08:47:39.777" v="536" actId="700"/>
          <ac:spMkLst>
            <pc:docMk/>
            <pc:sldMk cId="3668820176" sldId="264"/>
            <ac:spMk id="3" creationId="{C941143D-5FB9-44CB-A590-1CE7280CCCB1}"/>
          </ac:spMkLst>
        </pc:spChg>
        <pc:spChg chg="add mod ord">
          <ac:chgData name="Jenny Hansson" userId="7ca38e2b-2fd2-4446-9bf8-18c1d8205232" providerId="ADAL" clId="{2D470155-8369-4012-BF87-ACDCD7653EA6}" dt="2023-08-23T08:47:39.777" v="536" actId="700"/>
          <ac:spMkLst>
            <pc:docMk/>
            <pc:sldMk cId="3668820176" sldId="264"/>
            <ac:spMk id="4" creationId="{B32AF4E0-ECD4-D3F2-3450-F3D4ABE37C17}"/>
          </ac:spMkLst>
        </pc:spChg>
        <pc:spChg chg="mod">
          <ac:chgData name="Jenny Hansson" userId="7ca38e2b-2fd2-4446-9bf8-18c1d8205232" providerId="ADAL" clId="{2D470155-8369-4012-BF87-ACDCD7653EA6}" dt="2023-08-23T09:39:16.854" v="934" actId="20577"/>
          <ac:spMkLst>
            <pc:docMk/>
            <pc:sldMk cId="3668820176" sldId="264"/>
            <ac:spMk id="8" creationId="{00000000-0000-0000-0000-000000000000}"/>
          </ac:spMkLst>
        </pc:spChg>
      </pc:sldChg>
      <pc:sldChg chg="addSp delSp modSp add mod modClrScheme chgLayout">
        <pc:chgData name="Jenny Hansson" userId="7ca38e2b-2fd2-4446-9bf8-18c1d8205232" providerId="ADAL" clId="{2D470155-8369-4012-BF87-ACDCD7653EA6}" dt="2023-08-24T19:59:49.648" v="3490" actId="20577"/>
        <pc:sldMkLst>
          <pc:docMk/>
          <pc:sldMk cId="4048877763" sldId="265"/>
        </pc:sldMkLst>
        <pc:spChg chg="add mod ord">
          <ac:chgData name="Jenny Hansson" userId="7ca38e2b-2fd2-4446-9bf8-18c1d8205232" providerId="ADAL" clId="{2D470155-8369-4012-BF87-ACDCD7653EA6}" dt="2023-08-24T19:59:49.648" v="3490" actId="20577"/>
          <ac:spMkLst>
            <pc:docMk/>
            <pc:sldMk cId="4048877763" sldId="265"/>
            <ac:spMk id="3" creationId="{B4BD116D-8786-BDD5-0552-43FDEAC9A7A9}"/>
          </ac:spMkLst>
        </pc:spChg>
        <pc:spChg chg="del mod ord">
          <ac:chgData name="Jenny Hansson" userId="7ca38e2b-2fd2-4446-9bf8-18c1d8205232" providerId="ADAL" clId="{2D470155-8369-4012-BF87-ACDCD7653EA6}" dt="2023-08-23T08:47:51.728" v="537" actId="700"/>
          <ac:spMkLst>
            <pc:docMk/>
            <pc:sldMk cId="4048877763" sldId="265"/>
            <ac:spMk id="4" creationId="{D1962620-31E0-4608-944F-12443169F4BA}"/>
          </ac:spMkLst>
        </pc:spChg>
        <pc:spChg chg="add mod ord">
          <ac:chgData name="Jenny Hansson" userId="7ca38e2b-2fd2-4446-9bf8-18c1d8205232" providerId="ADAL" clId="{2D470155-8369-4012-BF87-ACDCD7653EA6}" dt="2023-08-23T08:47:51.728" v="537" actId="700"/>
          <ac:spMkLst>
            <pc:docMk/>
            <pc:sldMk cId="4048877763" sldId="265"/>
            <ac:spMk id="6" creationId="{AF1688BE-2859-7FCE-500F-2B1FEBD514CF}"/>
          </ac:spMkLst>
        </pc:spChg>
        <pc:spChg chg="del mod">
          <ac:chgData name="Jenny Hansson" userId="7ca38e2b-2fd2-4446-9bf8-18c1d8205232" providerId="ADAL" clId="{2D470155-8369-4012-BF87-ACDCD7653EA6}" dt="2023-08-23T09:41:30.521" v="1020"/>
          <ac:spMkLst>
            <pc:docMk/>
            <pc:sldMk cId="4048877763" sldId="265"/>
            <ac:spMk id="7" creationId="{00000000-0000-0000-0000-000000000000}"/>
          </ac:spMkLst>
        </pc:spChg>
      </pc:sldChg>
      <pc:sldChg chg="addSp delSp modSp add mod modClrScheme chgLayout">
        <pc:chgData name="Jenny Hansson" userId="7ca38e2b-2fd2-4446-9bf8-18c1d8205232" providerId="ADAL" clId="{2D470155-8369-4012-BF87-ACDCD7653EA6}" dt="2023-08-24T19:59:59.139" v="3501" actId="20577"/>
        <pc:sldMkLst>
          <pc:docMk/>
          <pc:sldMk cId="853722230" sldId="266"/>
        </pc:sldMkLst>
        <pc:spChg chg="mod ord">
          <ac:chgData name="Jenny Hansson" userId="7ca38e2b-2fd2-4446-9bf8-18c1d8205232" providerId="ADAL" clId="{2D470155-8369-4012-BF87-ACDCD7653EA6}" dt="2023-08-23T09:42:31.808" v="1040" actId="20577"/>
          <ac:spMkLst>
            <pc:docMk/>
            <pc:sldMk cId="853722230" sldId="266"/>
            <ac:spMk id="2" creationId="{00000000-0000-0000-0000-000000000000}"/>
          </ac:spMkLst>
        </pc:spChg>
        <pc:spChg chg="add del mod ord">
          <ac:chgData name="Jenny Hansson" userId="7ca38e2b-2fd2-4446-9bf8-18c1d8205232" providerId="ADAL" clId="{2D470155-8369-4012-BF87-ACDCD7653EA6}" dt="2023-08-23T08:48:03.937" v="539" actId="700"/>
          <ac:spMkLst>
            <pc:docMk/>
            <pc:sldMk cId="853722230" sldId="266"/>
            <ac:spMk id="3" creationId="{5ADA071A-A1B6-A753-C3F1-3E8C31E07A38}"/>
          </ac:spMkLst>
        </pc:spChg>
        <pc:spChg chg="mod">
          <ac:chgData name="Jenny Hansson" userId="7ca38e2b-2fd2-4446-9bf8-18c1d8205232" providerId="ADAL" clId="{2D470155-8369-4012-BF87-ACDCD7653EA6}" dt="2023-08-24T19:59:59.139" v="3501" actId="20577"/>
          <ac:spMkLst>
            <pc:docMk/>
            <pc:sldMk cId="853722230" sldId="266"/>
            <ac:spMk id="7" creationId="{00000000-0000-0000-0000-000000000000}"/>
          </ac:spMkLst>
        </pc:spChg>
        <pc:spChg chg="add del mod ord">
          <ac:chgData name="Jenny Hansson" userId="7ca38e2b-2fd2-4446-9bf8-18c1d8205232" providerId="ADAL" clId="{2D470155-8369-4012-BF87-ACDCD7653EA6}" dt="2023-08-23T08:48:26.129" v="542" actId="700"/>
          <ac:spMkLst>
            <pc:docMk/>
            <pc:sldMk cId="853722230" sldId="266"/>
            <ac:spMk id="8" creationId="{50123F80-1395-46EB-958C-FF4FC931936A}"/>
          </ac:spMkLst>
        </pc:spChg>
        <pc:spChg chg="add del mod ord">
          <ac:chgData name="Jenny Hansson" userId="7ca38e2b-2fd2-4446-9bf8-18c1d8205232" providerId="ADAL" clId="{2D470155-8369-4012-BF87-ACDCD7653EA6}" dt="2023-08-23T08:48:34.551" v="543" actId="700"/>
          <ac:spMkLst>
            <pc:docMk/>
            <pc:sldMk cId="853722230" sldId="266"/>
            <ac:spMk id="9" creationId="{5FC5191D-CF55-2C96-C2F3-106AF51BB1A6}"/>
          </ac:spMkLst>
        </pc:spChg>
        <pc:spChg chg="add del mod ord">
          <ac:chgData name="Jenny Hansson" userId="7ca38e2b-2fd2-4446-9bf8-18c1d8205232" providerId="ADAL" clId="{2D470155-8369-4012-BF87-ACDCD7653EA6}" dt="2023-08-23T08:48:34.551" v="543" actId="700"/>
          <ac:spMkLst>
            <pc:docMk/>
            <pc:sldMk cId="853722230" sldId="266"/>
            <ac:spMk id="10" creationId="{58D36C20-7A4A-262B-8D68-6AB2C47D289B}"/>
          </ac:spMkLst>
        </pc:spChg>
        <pc:spChg chg="add del mod ord">
          <ac:chgData name="Jenny Hansson" userId="7ca38e2b-2fd2-4446-9bf8-18c1d8205232" providerId="ADAL" clId="{2D470155-8369-4012-BF87-ACDCD7653EA6}" dt="2023-08-23T08:48:34.551" v="543" actId="700"/>
          <ac:spMkLst>
            <pc:docMk/>
            <pc:sldMk cId="853722230" sldId="266"/>
            <ac:spMk id="11" creationId="{629BDC7E-BA0C-CEA1-20C1-5CF634441D26}"/>
          </ac:spMkLst>
        </pc:spChg>
        <pc:spChg chg="add mod ord">
          <ac:chgData name="Jenny Hansson" userId="7ca38e2b-2fd2-4446-9bf8-18c1d8205232" providerId="ADAL" clId="{2D470155-8369-4012-BF87-ACDCD7653EA6}" dt="2023-08-23T08:48:44.218" v="544" actId="700"/>
          <ac:spMkLst>
            <pc:docMk/>
            <pc:sldMk cId="853722230" sldId="266"/>
            <ac:spMk id="12" creationId="{768F6E81-6E99-7AB2-ACD8-C4389CE608A0}"/>
          </ac:spMkLst>
        </pc:spChg>
        <pc:spChg chg="add mod">
          <ac:chgData name="Jenny Hansson" userId="7ca38e2b-2fd2-4446-9bf8-18c1d8205232" providerId="ADAL" clId="{2D470155-8369-4012-BF87-ACDCD7653EA6}" dt="2023-08-23T09:43:33.472" v="1041" actId="478"/>
          <ac:spMkLst>
            <pc:docMk/>
            <pc:sldMk cId="853722230" sldId="266"/>
            <ac:spMk id="14" creationId="{4FF51D02-E4DF-B128-073F-B5AA87D130F6}"/>
          </ac:spMkLst>
        </pc:spChg>
        <pc:picChg chg="del mod ord">
          <ac:chgData name="Jenny Hansson" userId="7ca38e2b-2fd2-4446-9bf8-18c1d8205232" providerId="ADAL" clId="{2D470155-8369-4012-BF87-ACDCD7653EA6}" dt="2023-08-23T09:43:33.472" v="1041" actId="478"/>
          <ac:picMkLst>
            <pc:docMk/>
            <pc:sldMk cId="853722230" sldId="266"/>
            <ac:picMk id="4" creationId="{00000000-0000-0000-0000-000000000000}"/>
          </ac:picMkLst>
        </pc:picChg>
        <pc:picChg chg="mod">
          <ac:chgData name="Jenny Hansson" userId="7ca38e2b-2fd2-4446-9bf8-18c1d8205232" providerId="ADAL" clId="{2D470155-8369-4012-BF87-ACDCD7653EA6}" dt="2023-08-23T08:49:32.142" v="548" actId="1076"/>
          <ac:picMkLst>
            <pc:docMk/>
            <pc:sldMk cId="853722230" sldId="266"/>
            <ac:picMk id="5" creationId="{00000000-0000-0000-0000-000000000000}"/>
          </ac:picMkLst>
        </pc:picChg>
        <pc:picChg chg="mod">
          <ac:chgData name="Jenny Hansson" userId="7ca38e2b-2fd2-4446-9bf8-18c1d8205232" providerId="ADAL" clId="{2D470155-8369-4012-BF87-ACDCD7653EA6}" dt="2023-08-23T09:43:45.481" v="1043" actId="1076"/>
          <ac:picMkLst>
            <pc:docMk/>
            <pc:sldMk cId="853722230" sldId="266"/>
            <ac:picMk id="6" creationId="{6E736CEA-0D48-4674-B9FC-F4B80CB56636}"/>
          </ac:picMkLst>
        </pc:picChg>
      </pc:sldChg>
      <pc:sldChg chg="delSp modSp add mod modClrScheme chgLayout">
        <pc:chgData name="Jenny Hansson" userId="7ca38e2b-2fd2-4446-9bf8-18c1d8205232" providerId="ADAL" clId="{2D470155-8369-4012-BF87-ACDCD7653EA6}" dt="2023-08-23T09:50:13.128" v="1061" actId="27636"/>
        <pc:sldMkLst>
          <pc:docMk/>
          <pc:sldMk cId="3636269181" sldId="267"/>
        </pc:sldMkLst>
        <pc:spChg chg="mod ord">
          <ac:chgData name="Jenny Hansson" userId="7ca38e2b-2fd2-4446-9bf8-18c1d8205232" providerId="ADAL" clId="{2D470155-8369-4012-BF87-ACDCD7653EA6}" dt="2023-08-23T08:49:58.472" v="553" actId="700"/>
          <ac:spMkLst>
            <pc:docMk/>
            <pc:sldMk cId="3636269181" sldId="267"/>
            <ac:spMk id="2" creationId="{00000000-0000-0000-0000-000000000000}"/>
          </ac:spMkLst>
        </pc:spChg>
        <pc:spChg chg="del">
          <ac:chgData name="Jenny Hansson" userId="7ca38e2b-2fd2-4446-9bf8-18c1d8205232" providerId="ADAL" clId="{2D470155-8369-4012-BF87-ACDCD7653EA6}" dt="2023-08-23T08:49:58.472" v="553" actId="700"/>
          <ac:spMkLst>
            <pc:docMk/>
            <pc:sldMk cId="3636269181" sldId="267"/>
            <ac:spMk id="5" creationId="{FBA18E08-75AB-49FD-823B-22544D88A00B}"/>
          </ac:spMkLst>
        </pc:spChg>
        <pc:spChg chg="mod">
          <ac:chgData name="Jenny Hansson" userId="7ca38e2b-2fd2-4446-9bf8-18c1d8205232" providerId="ADAL" clId="{2D470155-8369-4012-BF87-ACDCD7653EA6}" dt="2023-08-23T09:50:13.128" v="1061" actId="27636"/>
          <ac:spMkLst>
            <pc:docMk/>
            <pc:sldMk cId="3636269181" sldId="267"/>
            <ac:spMk id="6" creationId="{00000000-0000-0000-0000-000000000000}"/>
          </ac:spMkLst>
        </pc:spChg>
        <pc:picChg chg="mod ord">
          <ac:chgData name="Jenny Hansson" userId="7ca38e2b-2fd2-4446-9bf8-18c1d8205232" providerId="ADAL" clId="{2D470155-8369-4012-BF87-ACDCD7653EA6}" dt="2023-08-23T08:49:58.472" v="553" actId="700"/>
          <ac:picMkLst>
            <pc:docMk/>
            <pc:sldMk cId="3636269181" sldId="267"/>
            <ac:picMk id="4" creationId="{00000000-0000-0000-0000-000000000000}"/>
          </ac:picMkLst>
        </pc:picChg>
      </pc:sldChg>
      <pc:sldChg chg="addSp delSp modSp add mod modClrScheme chgLayout">
        <pc:chgData name="Jenny Hansson" userId="7ca38e2b-2fd2-4446-9bf8-18c1d8205232" providerId="ADAL" clId="{2D470155-8369-4012-BF87-ACDCD7653EA6}" dt="2023-08-23T13:23:08.657" v="1814" actId="14100"/>
        <pc:sldMkLst>
          <pc:docMk/>
          <pc:sldMk cId="936397282" sldId="268"/>
        </pc:sldMkLst>
        <pc:spChg chg="mod ord">
          <ac:chgData name="Jenny Hansson" userId="7ca38e2b-2fd2-4446-9bf8-18c1d8205232" providerId="ADAL" clId="{2D470155-8369-4012-BF87-ACDCD7653EA6}" dt="2023-08-23T09:50:47.127" v="1082" actId="20577"/>
          <ac:spMkLst>
            <pc:docMk/>
            <pc:sldMk cId="936397282" sldId="268"/>
            <ac:spMk id="2" creationId="{00000000-0000-0000-0000-000000000000}"/>
          </ac:spMkLst>
        </pc:spChg>
        <pc:spChg chg="mod ord">
          <ac:chgData name="Jenny Hansson" userId="7ca38e2b-2fd2-4446-9bf8-18c1d8205232" providerId="ADAL" clId="{2D470155-8369-4012-BF87-ACDCD7653EA6}" dt="2023-08-23T09:51:06.501" v="1113" actId="20577"/>
          <ac:spMkLst>
            <pc:docMk/>
            <pc:sldMk cId="936397282" sldId="268"/>
            <ac:spMk id="5" creationId="{00000000-0000-0000-0000-000000000000}"/>
          </ac:spMkLst>
        </pc:spChg>
        <pc:picChg chg="add del mod">
          <ac:chgData name="Jenny Hansson" userId="7ca38e2b-2fd2-4446-9bf8-18c1d8205232" providerId="ADAL" clId="{2D470155-8369-4012-BF87-ACDCD7653EA6}" dt="2023-08-23T13:22:09.439" v="1808" actId="478"/>
          <ac:picMkLst>
            <pc:docMk/>
            <pc:sldMk cId="936397282" sldId="268"/>
            <ac:picMk id="4" creationId="{AD1BDE3F-D87E-62DD-C78F-C39E887F5572}"/>
          </ac:picMkLst>
        </pc:picChg>
        <pc:picChg chg="add mod">
          <ac:chgData name="Jenny Hansson" userId="7ca38e2b-2fd2-4446-9bf8-18c1d8205232" providerId="ADAL" clId="{2D470155-8369-4012-BF87-ACDCD7653EA6}" dt="2023-08-23T13:23:08.657" v="1814" actId="14100"/>
          <ac:picMkLst>
            <pc:docMk/>
            <pc:sldMk cId="936397282" sldId="268"/>
            <ac:picMk id="7" creationId="{C51C9A29-C011-4C0E-243D-DDB89F5F28CE}"/>
          </ac:picMkLst>
        </pc:picChg>
      </pc:sldChg>
      <pc:sldChg chg="addSp delSp modSp add mod modClrScheme chgLayout">
        <pc:chgData name="Jenny Hansson" userId="7ca38e2b-2fd2-4446-9bf8-18c1d8205232" providerId="ADAL" clId="{2D470155-8369-4012-BF87-ACDCD7653EA6}" dt="2023-08-23T08:50:13.223" v="555" actId="700"/>
        <pc:sldMkLst>
          <pc:docMk/>
          <pc:sldMk cId="86696950" sldId="269"/>
        </pc:sldMkLst>
        <pc:spChg chg="mod ord">
          <ac:chgData name="Jenny Hansson" userId="7ca38e2b-2fd2-4446-9bf8-18c1d8205232" providerId="ADAL" clId="{2D470155-8369-4012-BF87-ACDCD7653EA6}" dt="2023-08-23T08:50:13.223" v="555" actId="700"/>
          <ac:spMkLst>
            <pc:docMk/>
            <pc:sldMk cId="86696950" sldId="269"/>
            <ac:spMk id="2" creationId="{9EDD789F-C682-5AA1-FA3A-12AAC84FCE4F}"/>
          </ac:spMkLst>
        </pc:spChg>
        <pc:spChg chg="del mod ord">
          <ac:chgData name="Jenny Hansson" userId="7ca38e2b-2fd2-4446-9bf8-18c1d8205232" providerId="ADAL" clId="{2D470155-8369-4012-BF87-ACDCD7653EA6}" dt="2023-08-23T08:50:13.223" v="555" actId="700"/>
          <ac:spMkLst>
            <pc:docMk/>
            <pc:sldMk cId="86696950" sldId="269"/>
            <ac:spMk id="3" creationId="{5AAA16D3-69CE-CC31-2582-2B1AF2C7CD83}"/>
          </ac:spMkLst>
        </pc:spChg>
        <pc:spChg chg="add mod ord">
          <ac:chgData name="Jenny Hansson" userId="7ca38e2b-2fd2-4446-9bf8-18c1d8205232" providerId="ADAL" clId="{2D470155-8369-4012-BF87-ACDCD7653EA6}" dt="2023-08-23T08:50:13.223" v="555" actId="700"/>
          <ac:spMkLst>
            <pc:docMk/>
            <pc:sldMk cId="86696950" sldId="269"/>
            <ac:spMk id="4" creationId="{1574936E-5E6A-D9D4-9F6E-92A36380071F}"/>
          </ac:spMkLst>
        </pc:spChg>
        <pc:graphicFrameChg chg="mod">
          <ac:chgData name="Jenny Hansson" userId="7ca38e2b-2fd2-4446-9bf8-18c1d8205232" providerId="ADAL" clId="{2D470155-8369-4012-BF87-ACDCD7653EA6}" dt="2023-08-23T08:06:41.826" v="20"/>
          <ac:graphicFrameMkLst>
            <pc:docMk/>
            <pc:sldMk cId="86696950" sldId="269"/>
            <ac:graphicFrameMk id="6" creationId="{6552FD16-CEB9-1154-C200-5B8990A2DB84}"/>
          </ac:graphicFrameMkLst>
        </pc:graphicFrameChg>
      </pc:sldChg>
      <pc:sldChg chg="addSp delSp modSp add mod setBg modClrScheme chgLayout">
        <pc:chgData name="Jenny Hansson" userId="7ca38e2b-2fd2-4446-9bf8-18c1d8205232" providerId="ADAL" clId="{2D470155-8369-4012-BF87-ACDCD7653EA6}" dt="2023-08-24T18:56:46.670" v="3382" actId="255"/>
        <pc:sldMkLst>
          <pc:docMk/>
          <pc:sldMk cId="2955750300" sldId="270"/>
        </pc:sldMkLst>
        <pc:spChg chg="mod ord">
          <ac:chgData name="Jenny Hansson" userId="7ca38e2b-2fd2-4446-9bf8-18c1d8205232" providerId="ADAL" clId="{2D470155-8369-4012-BF87-ACDCD7653EA6}" dt="2023-08-23T09:52:30.160" v="1120" actId="20577"/>
          <ac:spMkLst>
            <pc:docMk/>
            <pc:sldMk cId="2955750300" sldId="270"/>
            <ac:spMk id="2" creationId="{C80DB8EF-4EC4-4425-A819-C9E043EA60B4}"/>
          </ac:spMkLst>
        </pc:spChg>
        <pc:spChg chg="add del mod ord">
          <ac:chgData name="Jenny Hansson" userId="7ca38e2b-2fd2-4446-9bf8-18c1d8205232" providerId="ADAL" clId="{2D470155-8369-4012-BF87-ACDCD7653EA6}" dt="2023-08-23T08:54:39.997" v="641"/>
          <ac:spMkLst>
            <pc:docMk/>
            <pc:sldMk cId="2955750300" sldId="270"/>
            <ac:spMk id="3" creationId="{CB662911-F0D3-6113-95D7-EC55A3C1452C}"/>
          </ac:spMkLst>
        </pc:spChg>
        <pc:spChg chg="add mod">
          <ac:chgData name="Jenny Hansson" userId="7ca38e2b-2fd2-4446-9bf8-18c1d8205232" providerId="ADAL" clId="{2D470155-8369-4012-BF87-ACDCD7653EA6}" dt="2023-08-24T18:56:46.670" v="3382" actId="255"/>
          <ac:spMkLst>
            <pc:docMk/>
            <pc:sldMk cId="2955750300" sldId="270"/>
            <ac:spMk id="8" creationId="{119CBDCE-A7E4-46EB-BF92-E99D27A53309}"/>
          </ac:spMkLst>
        </pc:spChg>
        <pc:spChg chg="add del">
          <ac:chgData name="Jenny Hansson" userId="7ca38e2b-2fd2-4446-9bf8-18c1d8205232" providerId="ADAL" clId="{2D470155-8369-4012-BF87-ACDCD7653EA6}" dt="2023-08-23T08:56:35.357" v="651" actId="26606"/>
          <ac:spMkLst>
            <pc:docMk/>
            <pc:sldMk cId="2955750300" sldId="270"/>
            <ac:spMk id="10" creationId="{37C89E4B-3C9F-44B9-8B86-D9E3D112D8EC}"/>
          </ac:spMkLst>
        </pc:spChg>
        <pc:spChg chg="add del">
          <ac:chgData name="Jenny Hansson" userId="7ca38e2b-2fd2-4446-9bf8-18c1d8205232" providerId="ADAL" clId="{2D470155-8369-4012-BF87-ACDCD7653EA6}" dt="2023-08-23T13:20:49.007" v="1801"/>
          <ac:spMkLst>
            <pc:docMk/>
            <pc:sldMk cId="2955750300" sldId="270"/>
            <ac:spMk id="18" creationId="{C7B0C068-1A79-2575-272E-0982B74DA2B4}"/>
          </ac:spMkLst>
        </pc:spChg>
        <pc:spChg chg="add">
          <ac:chgData name="Jenny Hansson" userId="7ca38e2b-2fd2-4446-9bf8-18c1d8205232" providerId="ADAL" clId="{2D470155-8369-4012-BF87-ACDCD7653EA6}" dt="2023-08-23T08:56:35.357" v="651" actId="26606"/>
          <ac:spMkLst>
            <pc:docMk/>
            <pc:sldMk cId="2955750300" sldId="270"/>
            <ac:spMk id="21" creationId="{2B97F24A-32CE-4C1C-A50D-3016B394DCFB}"/>
          </ac:spMkLst>
        </pc:spChg>
        <pc:spChg chg="add">
          <ac:chgData name="Jenny Hansson" userId="7ca38e2b-2fd2-4446-9bf8-18c1d8205232" providerId="ADAL" clId="{2D470155-8369-4012-BF87-ACDCD7653EA6}" dt="2023-08-23T08:56:35.357" v="651" actId="26606"/>
          <ac:spMkLst>
            <pc:docMk/>
            <pc:sldMk cId="2955750300" sldId="270"/>
            <ac:spMk id="23" creationId="{6357EC4F-235E-4222-A36F-C7878ACE37F2}"/>
          </ac:spMkLst>
        </pc:spChg>
        <pc:picChg chg="add del mod ord">
          <ac:chgData name="Jenny Hansson" userId="7ca38e2b-2fd2-4446-9bf8-18c1d8205232" providerId="ADAL" clId="{2D470155-8369-4012-BF87-ACDCD7653EA6}" dt="2023-08-23T13:20:18.096" v="1800" actId="478"/>
          <ac:picMkLst>
            <pc:docMk/>
            <pc:sldMk cId="2955750300" sldId="270"/>
            <ac:picMk id="5" creationId="{4D381FC5-0EAE-1701-4238-943925E0FA9C}"/>
          </ac:picMkLst>
        </pc:picChg>
        <pc:picChg chg="add mod">
          <ac:chgData name="Jenny Hansson" userId="7ca38e2b-2fd2-4446-9bf8-18c1d8205232" providerId="ADAL" clId="{2D470155-8369-4012-BF87-ACDCD7653EA6}" dt="2023-08-23T13:21:05.701" v="1806" actId="1076"/>
          <ac:picMkLst>
            <pc:docMk/>
            <pc:sldMk cId="2955750300" sldId="270"/>
            <ac:picMk id="7" creationId="{1F46F3FF-3154-178B-1231-40E28EAE34C4}"/>
          </ac:picMkLst>
        </pc:picChg>
        <pc:cxnChg chg="add del">
          <ac:chgData name="Jenny Hansson" userId="7ca38e2b-2fd2-4446-9bf8-18c1d8205232" providerId="ADAL" clId="{2D470155-8369-4012-BF87-ACDCD7653EA6}" dt="2023-08-23T08:56:35.357" v="651" actId="26606"/>
          <ac:cxnSpMkLst>
            <pc:docMk/>
            <pc:sldMk cId="2955750300" sldId="270"/>
            <ac:cxnSpMk id="12" creationId="{AA2EAA10-076F-46BD-8F0F-B9A2FB77A85C}"/>
          </ac:cxnSpMkLst>
        </pc:cxnChg>
        <pc:cxnChg chg="add del">
          <ac:chgData name="Jenny Hansson" userId="7ca38e2b-2fd2-4446-9bf8-18c1d8205232" providerId="ADAL" clId="{2D470155-8369-4012-BF87-ACDCD7653EA6}" dt="2023-08-23T08:56:35.357" v="651" actId="26606"/>
          <ac:cxnSpMkLst>
            <pc:docMk/>
            <pc:sldMk cId="2955750300" sldId="270"/>
            <ac:cxnSpMk id="14" creationId="{D891E407-403B-4764-86C9-33A56D3BCAA3}"/>
          </ac:cxnSpMkLst>
        </pc:cxnChg>
      </pc:sldChg>
      <pc:sldChg chg="addSp delSp modSp add mod modClrScheme chgLayout">
        <pc:chgData name="Jenny Hansson" userId="7ca38e2b-2fd2-4446-9bf8-18c1d8205232" providerId="ADAL" clId="{2D470155-8369-4012-BF87-ACDCD7653EA6}" dt="2023-08-24T18:58:49.433" v="3397" actId="20577"/>
        <pc:sldMkLst>
          <pc:docMk/>
          <pc:sldMk cId="1223482998" sldId="271"/>
        </pc:sldMkLst>
        <pc:spChg chg="add mod ord">
          <ac:chgData name="Jenny Hansson" userId="7ca38e2b-2fd2-4446-9bf8-18c1d8205232" providerId="ADAL" clId="{2D470155-8369-4012-BF87-ACDCD7653EA6}" dt="2023-08-24T18:58:49.433" v="3397" actId="20577"/>
          <ac:spMkLst>
            <pc:docMk/>
            <pc:sldMk cId="1223482998" sldId="271"/>
            <ac:spMk id="3" creationId="{82A51CDA-67E1-A29D-73EE-23F655A9B478}"/>
          </ac:spMkLst>
        </pc:spChg>
        <pc:spChg chg="del mod ord">
          <ac:chgData name="Jenny Hansson" userId="7ca38e2b-2fd2-4446-9bf8-18c1d8205232" providerId="ADAL" clId="{2D470155-8369-4012-BF87-ACDCD7653EA6}" dt="2023-08-23T08:50:32.823" v="557" actId="700"/>
          <ac:spMkLst>
            <pc:docMk/>
            <pc:sldMk cId="1223482998" sldId="271"/>
            <ac:spMk id="4" creationId="{6034D0A3-7088-4D27-BBFE-28F0391F568E}"/>
          </ac:spMkLst>
        </pc:spChg>
        <pc:spChg chg="add mod ord">
          <ac:chgData name="Jenny Hansson" userId="7ca38e2b-2fd2-4446-9bf8-18c1d8205232" providerId="ADAL" clId="{2D470155-8369-4012-BF87-ACDCD7653EA6}" dt="2023-08-23T08:50:32.823" v="557" actId="700"/>
          <ac:spMkLst>
            <pc:docMk/>
            <pc:sldMk cId="1223482998" sldId="271"/>
            <ac:spMk id="5" creationId="{162EAA81-6EF6-5E36-7C52-6463D9A2CD3F}"/>
          </ac:spMkLst>
        </pc:spChg>
        <pc:spChg chg="del mod">
          <ac:chgData name="Jenny Hansson" userId="7ca38e2b-2fd2-4446-9bf8-18c1d8205232" providerId="ADAL" clId="{2D470155-8369-4012-BF87-ACDCD7653EA6}" dt="2023-08-23T09:54:44.135" v="1159"/>
          <ac:spMkLst>
            <pc:docMk/>
            <pc:sldMk cId="1223482998" sldId="271"/>
            <ac:spMk id="6" creationId="{00000000-0000-0000-0000-000000000000}"/>
          </ac:spMkLst>
        </pc:spChg>
      </pc:sldChg>
      <pc:sldChg chg="addSp delSp modSp add mod modClrScheme chgLayout">
        <pc:chgData name="Jenny Hansson" userId="7ca38e2b-2fd2-4446-9bf8-18c1d8205232" providerId="ADAL" clId="{2D470155-8369-4012-BF87-ACDCD7653EA6}" dt="2023-08-24T18:59:15.682" v="3416" actId="20577"/>
        <pc:sldMkLst>
          <pc:docMk/>
          <pc:sldMk cId="52706684" sldId="272"/>
        </pc:sldMkLst>
        <pc:spChg chg="add mod ord">
          <ac:chgData name="Jenny Hansson" userId="7ca38e2b-2fd2-4446-9bf8-18c1d8205232" providerId="ADAL" clId="{2D470155-8369-4012-BF87-ACDCD7653EA6}" dt="2023-08-24T18:59:15.682" v="3416" actId="20577"/>
          <ac:spMkLst>
            <pc:docMk/>
            <pc:sldMk cId="52706684" sldId="272"/>
            <ac:spMk id="2" creationId="{60E7BF6E-B854-5C81-2A9B-0A41F49099FC}"/>
          </ac:spMkLst>
        </pc:spChg>
        <pc:spChg chg="del mod">
          <ac:chgData name="Jenny Hansson" userId="7ca38e2b-2fd2-4446-9bf8-18c1d8205232" providerId="ADAL" clId="{2D470155-8369-4012-BF87-ACDCD7653EA6}" dt="2023-08-23T09:57:50.431" v="1261"/>
          <ac:spMkLst>
            <pc:docMk/>
            <pc:sldMk cId="52706684" sldId="272"/>
            <ac:spMk id="5" creationId="{00000000-0000-0000-0000-000000000000}"/>
          </ac:spMkLst>
        </pc:spChg>
        <pc:spChg chg="del mod ord">
          <ac:chgData name="Jenny Hansson" userId="7ca38e2b-2fd2-4446-9bf8-18c1d8205232" providerId="ADAL" clId="{2D470155-8369-4012-BF87-ACDCD7653EA6}" dt="2023-08-23T08:50:38.007" v="558" actId="700"/>
          <ac:spMkLst>
            <pc:docMk/>
            <pc:sldMk cId="52706684" sldId="272"/>
            <ac:spMk id="7" creationId="{4AC7E9E6-3ED1-4794-A321-CB1851663DB4}"/>
          </ac:spMkLst>
        </pc:spChg>
        <pc:spChg chg="add mod ord">
          <ac:chgData name="Jenny Hansson" userId="7ca38e2b-2fd2-4446-9bf8-18c1d8205232" providerId="ADAL" clId="{2D470155-8369-4012-BF87-ACDCD7653EA6}" dt="2023-08-23T08:50:38.007" v="558" actId="700"/>
          <ac:spMkLst>
            <pc:docMk/>
            <pc:sldMk cId="52706684" sldId="272"/>
            <ac:spMk id="9" creationId="{9C0DEFAE-83EE-D5BE-7184-6C8ED5BCC77F}"/>
          </ac:spMkLst>
        </pc:spChg>
      </pc:sldChg>
      <pc:sldChg chg="addSp delSp modSp add mod modClrScheme chgLayout">
        <pc:chgData name="Jenny Hansson" userId="7ca38e2b-2fd2-4446-9bf8-18c1d8205232" providerId="ADAL" clId="{2D470155-8369-4012-BF87-ACDCD7653EA6}" dt="2023-08-23T10:03:52.615" v="1479" actId="20577"/>
        <pc:sldMkLst>
          <pc:docMk/>
          <pc:sldMk cId="2596090165" sldId="273"/>
        </pc:sldMkLst>
        <pc:spChg chg="add mod ord">
          <ac:chgData name="Jenny Hansson" userId="7ca38e2b-2fd2-4446-9bf8-18c1d8205232" providerId="ADAL" clId="{2D470155-8369-4012-BF87-ACDCD7653EA6}" dt="2023-08-23T10:03:52.615" v="1479" actId="20577"/>
          <ac:spMkLst>
            <pc:docMk/>
            <pc:sldMk cId="2596090165" sldId="273"/>
            <ac:spMk id="2" creationId="{ED812132-7963-182F-0DDD-5E30625CC756}"/>
          </ac:spMkLst>
        </pc:spChg>
        <pc:spChg chg="del mod ord">
          <ac:chgData name="Jenny Hansson" userId="7ca38e2b-2fd2-4446-9bf8-18c1d8205232" providerId="ADAL" clId="{2D470155-8369-4012-BF87-ACDCD7653EA6}" dt="2023-08-23T08:50:43.961" v="559" actId="700"/>
          <ac:spMkLst>
            <pc:docMk/>
            <pc:sldMk cId="2596090165" sldId="273"/>
            <ac:spMk id="3" creationId="{6FA5F0D9-407C-418C-A72B-33A8E163A6AD}"/>
          </ac:spMkLst>
        </pc:spChg>
        <pc:spChg chg="del mod">
          <ac:chgData name="Jenny Hansson" userId="7ca38e2b-2fd2-4446-9bf8-18c1d8205232" providerId="ADAL" clId="{2D470155-8369-4012-BF87-ACDCD7653EA6}" dt="2023-08-23T09:58:55.851" v="1324"/>
          <ac:spMkLst>
            <pc:docMk/>
            <pc:sldMk cId="2596090165" sldId="273"/>
            <ac:spMk id="4" creationId="{00000000-0000-0000-0000-000000000000}"/>
          </ac:spMkLst>
        </pc:spChg>
        <pc:spChg chg="add mod ord">
          <ac:chgData name="Jenny Hansson" userId="7ca38e2b-2fd2-4446-9bf8-18c1d8205232" providerId="ADAL" clId="{2D470155-8369-4012-BF87-ACDCD7653EA6}" dt="2023-08-23T08:50:43.961" v="559" actId="700"/>
          <ac:spMkLst>
            <pc:docMk/>
            <pc:sldMk cId="2596090165" sldId="273"/>
            <ac:spMk id="5" creationId="{A684E75B-F0EB-EFB8-4521-AC1B3376BB07}"/>
          </ac:spMkLst>
        </pc:spChg>
      </pc:sldChg>
      <pc:sldChg chg="addSp delSp modSp add mod modClrScheme chgLayout">
        <pc:chgData name="Jenny Hansson" userId="7ca38e2b-2fd2-4446-9bf8-18c1d8205232" providerId="ADAL" clId="{2D470155-8369-4012-BF87-ACDCD7653EA6}" dt="2023-08-24T06:36:53.067" v="3130" actId="20577"/>
        <pc:sldMkLst>
          <pc:docMk/>
          <pc:sldMk cId="1732732578" sldId="274"/>
        </pc:sldMkLst>
        <pc:spChg chg="add mod ord">
          <ac:chgData name="Jenny Hansson" userId="7ca38e2b-2fd2-4446-9bf8-18c1d8205232" providerId="ADAL" clId="{2D470155-8369-4012-BF87-ACDCD7653EA6}" dt="2023-08-24T06:36:53.067" v="3130" actId="20577"/>
          <ac:spMkLst>
            <pc:docMk/>
            <pc:sldMk cId="1732732578" sldId="274"/>
            <ac:spMk id="2" creationId="{2379BB78-5B09-2FAA-18D3-D69D464574BC}"/>
          </ac:spMkLst>
        </pc:spChg>
        <pc:spChg chg="del mod">
          <ac:chgData name="Jenny Hansson" userId="7ca38e2b-2fd2-4446-9bf8-18c1d8205232" providerId="ADAL" clId="{2D470155-8369-4012-BF87-ACDCD7653EA6}" dt="2023-08-23T10:02:23.715" v="1415"/>
          <ac:spMkLst>
            <pc:docMk/>
            <pc:sldMk cId="1732732578" sldId="274"/>
            <ac:spMk id="4" creationId="{00000000-0000-0000-0000-000000000000}"/>
          </ac:spMkLst>
        </pc:spChg>
        <pc:spChg chg="del mod ord">
          <ac:chgData name="Jenny Hansson" userId="7ca38e2b-2fd2-4446-9bf8-18c1d8205232" providerId="ADAL" clId="{2D470155-8369-4012-BF87-ACDCD7653EA6}" dt="2023-08-23T08:50:50.434" v="560" actId="700"/>
          <ac:spMkLst>
            <pc:docMk/>
            <pc:sldMk cId="1732732578" sldId="274"/>
            <ac:spMk id="7" creationId="{90F2E0F5-17C1-4994-A0A1-2907CA06559E}"/>
          </ac:spMkLst>
        </pc:spChg>
        <pc:spChg chg="add mod ord">
          <ac:chgData name="Jenny Hansson" userId="7ca38e2b-2fd2-4446-9bf8-18c1d8205232" providerId="ADAL" clId="{2D470155-8369-4012-BF87-ACDCD7653EA6}" dt="2023-08-23T08:50:50.434" v="560" actId="700"/>
          <ac:spMkLst>
            <pc:docMk/>
            <pc:sldMk cId="1732732578" sldId="274"/>
            <ac:spMk id="8" creationId="{08C1540C-96C4-B955-805C-DFCEFE656B4B}"/>
          </ac:spMkLst>
        </pc:spChg>
      </pc:sldChg>
      <pc:sldChg chg="addSp delSp modSp add mod modClrScheme chgLayout">
        <pc:chgData name="Jenny Hansson" userId="7ca38e2b-2fd2-4446-9bf8-18c1d8205232" providerId="ADAL" clId="{2D470155-8369-4012-BF87-ACDCD7653EA6}" dt="2023-08-24T06:37:00.281" v="3136" actId="20577"/>
        <pc:sldMkLst>
          <pc:docMk/>
          <pc:sldMk cId="2710284488" sldId="275"/>
        </pc:sldMkLst>
        <pc:spChg chg="mod ord">
          <ac:chgData name="Jenny Hansson" userId="7ca38e2b-2fd2-4446-9bf8-18c1d8205232" providerId="ADAL" clId="{2D470155-8369-4012-BF87-ACDCD7653EA6}" dt="2023-08-24T06:37:00.281" v="3136" actId="20577"/>
          <ac:spMkLst>
            <pc:docMk/>
            <pc:sldMk cId="2710284488" sldId="275"/>
            <ac:spMk id="3" creationId="{460C3720-4F83-4899-89F5-9CA7141C4BC6}"/>
          </ac:spMkLst>
        </pc:spChg>
        <pc:spChg chg="del mod ord">
          <ac:chgData name="Jenny Hansson" userId="7ca38e2b-2fd2-4446-9bf8-18c1d8205232" providerId="ADAL" clId="{2D470155-8369-4012-BF87-ACDCD7653EA6}" dt="2023-08-23T08:50:54.541" v="561" actId="700"/>
          <ac:spMkLst>
            <pc:docMk/>
            <pc:sldMk cId="2710284488" sldId="275"/>
            <ac:spMk id="4" creationId="{C1AD6BCD-7643-403F-B858-FCB4CBE1294D}"/>
          </ac:spMkLst>
        </pc:spChg>
        <pc:spChg chg="add mod ord">
          <ac:chgData name="Jenny Hansson" userId="7ca38e2b-2fd2-4446-9bf8-18c1d8205232" providerId="ADAL" clId="{2D470155-8369-4012-BF87-ACDCD7653EA6}" dt="2023-08-23T08:50:54.541" v="561" actId="700"/>
          <ac:spMkLst>
            <pc:docMk/>
            <pc:sldMk cId="2710284488" sldId="275"/>
            <ac:spMk id="5" creationId="{16B71017-258C-9483-6A3F-85DB365A9A65}"/>
          </ac:spMkLst>
        </pc:spChg>
      </pc:sldChg>
      <pc:sldChg chg="addSp delSp modSp add mod modClrScheme chgLayout">
        <pc:chgData name="Jenny Hansson" userId="7ca38e2b-2fd2-4446-9bf8-18c1d8205232" providerId="ADAL" clId="{2D470155-8369-4012-BF87-ACDCD7653EA6}" dt="2023-08-24T06:37:12.341" v="3142" actId="20577"/>
        <pc:sldMkLst>
          <pc:docMk/>
          <pc:sldMk cId="1958252568" sldId="276"/>
        </pc:sldMkLst>
        <pc:spChg chg="add mod ord">
          <ac:chgData name="Jenny Hansson" userId="7ca38e2b-2fd2-4446-9bf8-18c1d8205232" providerId="ADAL" clId="{2D470155-8369-4012-BF87-ACDCD7653EA6}" dt="2023-08-24T06:37:12.341" v="3142" actId="20577"/>
          <ac:spMkLst>
            <pc:docMk/>
            <pc:sldMk cId="1958252568" sldId="276"/>
            <ac:spMk id="3" creationId="{E12A2601-7972-269F-E3A8-2C7392CDEA45}"/>
          </ac:spMkLst>
        </pc:spChg>
        <pc:spChg chg="del mod ord">
          <ac:chgData name="Jenny Hansson" userId="7ca38e2b-2fd2-4446-9bf8-18c1d8205232" providerId="ADAL" clId="{2D470155-8369-4012-BF87-ACDCD7653EA6}" dt="2023-08-23T08:50:58.720" v="562" actId="700"/>
          <ac:spMkLst>
            <pc:docMk/>
            <pc:sldMk cId="1958252568" sldId="276"/>
            <ac:spMk id="4" creationId="{556D0ED3-1F28-4B67-B7C6-E906833E9265}"/>
          </ac:spMkLst>
        </pc:spChg>
        <pc:spChg chg="del mod">
          <ac:chgData name="Jenny Hansson" userId="7ca38e2b-2fd2-4446-9bf8-18c1d8205232" providerId="ADAL" clId="{2D470155-8369-4012-BF87-ACDCD7653EA6}" dt="2023-08-23T10:05:22.861" v="1542"/>
          <ac:spMkLst>
            <pc:docMk/>
            <pc:sldMk cId="1958252568" sldId="276"/>
            <ac:spMk id="5" creationId="{00000000-0000-0000-0000-000000000000}"/>
          </ac:spMkLst>
        </pc:spChg>
        <pc:spChg chg="add mod ord">
          <ac:chgData name="Jenny Hansson" userId="7ca38e2b-2fd2-4446-9bf8-18c1d8205232" providerId="ADAL" clId="{2D470155-8369-4012-BF87-ACDCD7653EA6}" dt="2023-08-23T08:50:58.720" v="562" actId="700"/>
          <ac:spMkLst>
            <pc:docMk/>
            <pc:sldMk cId="1958252568" sldId="276"/>
            <ac:spMk id="6" creationId="{43E521E9-743A-B1AF-961C-309746E6BC68}"/>
          </ac:spMkLst>
        </pc:spChg>
      </pc:sldChg>
      <pc:sldChg chg="addSp delSp modSp add mod modClrScheme chgLayout">
        <pc:chgData name="Jenny Hansson" userId="7ca38e2b-2fd2-4446-9bf8-18c1d8205232" providerId="ADAL" clId="{2D470155-8369-4012-BF87-ACDCD7653EA6}" dt="2023-08-24T06:37:19.158" v="3148" actId="20577"/>
        <pc:sldMkLst>
          <pc:docMk/>
          <pc:sldMk cId="1724614367" sldId="277"/>
        </pc:sldMkLst>
        <pc:spChg chg="add mod ord">
          <ac:chgData name="Jenny Hansson" userId="7ca38e2b-2fd2-4446-9bf8-18c1d8205232" providerId="ADAL" clId="{2D470155-8369-4012-BF87-ACDCD7653EA6}" dt="2023-08-24T06:37:19.158" v="3148" actId="20577"/>
          <ac:spMkLst>
            <pc:docMk/>
            <pc:sldMk cId="1724614367" sldId="277"/>
            <ac:spMk id="3" creationId="{199392B6-EFA7-9CA7-7CC7-35E5F1C2E1BB}"/>
          </ac:spMkLst>
        </pc:spChg>
        <pc:spChg chg="del mod ord">
          <ac:chgData name="Jenny Hansson" userId="7ca38e2b-2fd2-4446-9bf8-18c1d8205232" providerId="ADAL" clId="{2D470155-8369-4012-BF87-ACDCD7653EA6}" dt="2023-08-23T08:51:03.431" v="563" actId="700"/>
          <ac:spMkLst>
            <pc:docMk/>
            <pc:sldMk cId="1724614367" sldId="277"/>
            <ac:spMk id="4" creationId="{EC2D0469-FCCE-4285-AF7B-C0D73048BBC1}"/>
          </ac:spMkLst>
        </pc:spChg>
        <pc:spChg chg="add mod ord">
          <ac:chgData name="Jenny Hansson" userId="7ca38e2b-2fd2-4446-9bf8-18c1d8205232" providerId="ADAL" clId="{2D470155-8369-4012-BF87-ACDCD7653EA6}" dt="2023-08-23T08:51:03.431" v="563" actId="700"/>
          <ac:spMkLst>
            <pc:docMk/>
            <pc:sldMk cId="1724614367" sldId="277"/>
            <ac:spMk id="5" creationId="{43E1760B-8E7E-B30E-3BD4-0345E24BBC5D}"/>
          </ac:spMkLst>
        </pc:spChg>
        <pc:spChg chg="del mod">
          <ac:chgData name="Jenny Hansson" userId="7ca38e2b-2fd2-4446-9bf8-18c1d8205232" providerId="ADAL" clId="{2D470155-8369-4012-BF87-ACDCD7653EA6}" dt="2023-08-23T13:06:24.901" v="1684"/>
          <ac:spMkLst>
            <pc:docMk/>
            <pc:sldMk cId="1724614367" sldId="277"/>
            <ac:spMk id="7" creationId="{00000000-0000-0000-0000-000000000000}"/>
          </ac:spMkLst>
        </pc:spChg>
      </pc:sldChg>
      <pc:sldChg chg="addSp delSp modSp add mod modClrScheme chgLayout">
        <pc:chgData name="Jenny Hansson" userId="7ca38e2b-2fd2-4446-9bf8-18c1d8205232" providerId="ADAL" clId="{2D470155-8369-4012-BF87-ACDCD7653EA6}" dt="2023-08-23T08:51:09.477" v="564" actId="700"/>
        <pc:sldMkLst>
          <pc:docMk/>
          <pc:sldMk cId="4220866744" sldId="278"/>
        </pc:sldMkLst>
        <pc:spChg chg="mod ord">
          <ac:chgData name="Jenny Hansson" userId="7ca38e2b-2fd2-4446-9bf8-18c1d8205232" providerId="ADAL" clId="{2D470155-8369-4012-BF87-ACDCD7653EA6}" dt="2023-08-23T08:51:09.477" v="564" actId="700"/>
          <ac:spMkLst>
            <pc:docMk/>
            <pc:sldMk cId="4220866744" sldId="278"/>
            <ac:spMk id="2" creationId="{5C7E5F35-EFF2-737B-CF32-D25E8AEBA247}"/>
          </ac:spMkLst>
        </pc:spChg>
        <pc:spChg chg="del mod ord">
          <ac:chgData name="Jenny Hansson" userId="7ca38e2b-2fd2-4446-9bf8-18c1d8205232" providerId="ADAL" clId="{2D470155-8369-4012-BF87-ACDCD7653EA6}" dt="2023-08-23T08:51:09.477" v="564" actId="700"/>
          <ac:spMkLst>
            <pc:docMk/>
            <pc:sldMk cId="4220866744" sldId="278"/>
            <ac:spMk id="3" creationId="{EC010C87-4E4C-8C8A-0131-47B464ADD7B5}"/>
          </ac:spMkLst>
        </pc:spChg>
        <pc:spChg chg="add mod ord">
          <ac:chgData name="Jenny Hansson" userId="7ca38e2b-2fd2-4446-9bf8-18c1d8205232" providerId="ADAL" clId="{2D470155-8369-4012-BF87-ACDCD7653EA6}" dt="2023-08-23T08:51:09.477" v="564" actId="700"/>
          <ac:spMkLst>
            <pc:docMk/>
            <pc:sldMk cId="4220866744" sldId="278"/>
            <ac:spMk id="4" creationId="{B22F84BB-FE2E-5752-8E0C-E82F5EBC27E0}"/>
          </ac:spMkLst>
        </pc:spChg>
        <pc:graphicFrameChg chg="mod">
          <ac:chgData name="Jenny Hansson" userId="7ca38e2b-2fd2-4446-9bf8-18c1d8205232" providerId="ADAL" clId="{2D470155-8369-4012-BF87-ACDCD7653EA6}" dt="2023-08-23T08:07:04.208" v="38"/>
          <ac:graphicFrameMkLst>
            <pc:docMk/>
            <pc:sldMk cId="4220866744" sldId="278"/>
            <ac:graphicFrameMk id="5" creationId="{422919CF-1F9D-C619-964E-D3BD949AD170}"/>
          </ac:graphicFrameMkLst>
        </pc:graphicFrameChg>
      </pc:sldChg>
      <pc:sldChg chg="addSp delSp modSp add mod setBg modClrScheme chgLayout">
        <pc:chgData name="Jenny Hansson" userId="7ca38e2b-2fd2-4446-9bf8-18c1d8205232" providerId="ADAL" clId="{2D470155-8369-4012-BF87-ACDCD7653EA6}" dt="2023-08-24T19:00:51.163" v="3432" actId="20577"/>
        <pc:sldMkLst>
          <pc:docMk/>
          <pc:sldMk cId="2361886988" sldId="279"/>
        </pc:sldMkLst>
        <pc:spChg chg="mod ord">
          <ac:chgData name="Jenny Hansson" userId="7ca38e2b-2fd2-4446-9bf8-18c1d8205232" providerId="ADAL" clId="{2D470155-8369-4012-BF87-ACDCD7653EA6}" dt="2023-08-23T10:07:28.584" v="1644" actId="20577"/>
          <ac:spMkLst>
            <pc:docMk/>
            <pc:sldMk cId="2361886988" sldId="279"/>
            <ac:spMk id="2" creationId="{35DF3542-E5C3-4198-83CB-0856A99B931A}"/>
          </ac:spMkLst>
        </pc:spChg>
        <pc:spChg chg="add del mod ord">
          <ac:chgData name="Jenny Hansson" userId="7ca38e2b-2fd2-4446-9bf8-18c1d8205232" providerId="ADAL" clId="{2D470155-8369-4012-BF87-ACDCD7653EA6}" dt="2023-08-23T08:55:46.951" v="645"/>
          <ac:spMkLst>
            <pc:docMk/>
            <pc:sldMk cId="2361886988" sldId="279"/>
            <ac:spMk id="3" creationId="{FF485A98-8400-27F8-3D23-489B7CA99113}"/>
          </ac:spMkLst>
        </pc:spChg>
        <pc:spChg chg="add mod">
          <ac:chgData name="Jenny Hansson" userId="7ca38e2b-2fd2-4446-9bf8-18c1d8205232" providerId="ADAL" clId="{2D470155-8369-4012-BF87-ACDCD7653EA6}" dt="2023-08-24T19:00:51.163" v="3432" actId="20577"/>
          <ac:spMkLst>
            <pc:docMk/>
            <pc:sldMk cId="2361886988" sldId="279"/>
            <ac:spMk id="9" creationId="{4677AEE2-D7F6-C022-16EA-6D7C3B143463}"/>
          </ac:spMkLst>
        </pc:spChg>
        <pc:spChg chg="add del">
          <ac:chgData name="Jenny Hansson" userId="7ca38e2b-2fd2-4446-9bf8-18c1d8205232" providerId="ADAL" clId="{2D470155-8369-4012-BF87-ACDCD7653EA6}" dt="2023-08-23T08:56:11.472" v="649" actId="26606"/>
          <ac:spMkLst>
            <pc:docMk/>
            <pc:sldMk cId="2361886988" sldId="279"/>
            <ac:spMk id="10" creationId="{37C89E4B-3C9F-44B9-8B86-D9E3D112D8EC}"/>
          </ac:spMkLst>
        </pc:spChg>
        <pc:spChg chg="add">
          <ac:chgData name="Jenny Hansson" userId="7ca38e2b-2fd2-4446-9bf8-18c1d8205232" providerId="ADAL" clId="{2D470155-8369-4012-BF87-ACDCD7653EA6}" dt="2023-08-23T08:56:11.488" v="650" actId="26606"/>
          <ac:spMkLst>
            <pc:docMk/>
            <pc:sldMk cId="2361886988" sldId="279"/>
            <ac:spMk id="16" creationId="{F13C74B1-5B17-4795-BED0-7140497B445A}"/>
          </ac:spMkLst>
        </pc:spChg>
        <pc:spChg chg="add">
          <ac:chgData name="Jenny Hansson" userId="7ca38e2b-2fd2-4446-9bf8-18c1d8205232" providerId="ADAL" clId="{2D470155-8369-4012-BF87-ACDCD7653EA6}" dt="2023-08-23T08:56:11.488" v="650" actId="26606"/>
          <ac:spMkLst>
            <pc:docMk/>
            <pc:sldMk cId="2361886988" sldId="279"/>
            <ac:spMk id="17" creationId="{D4974D33-8DC5-464E-8C6D-BE58F0669C17}"/>
          </ac:spMkLst>
        </pc:spChg>
        <pc:picChg chg="add mod">
          <ac:chgData name="Jenny Hansson" userId="7ca38e2b-2fd2-4446-9bf8-18c1d8205232" providerId="ADAL" clId="{2D470155-8369-4012-BF87-ACDCD7653EA6}" dt="2023-08-23T08:56:11.488" v="650" actId="26606"/>
          <ac:picMkLst>
            <pc:docMk/>
            <pc:sldMk cId="2361886988" sldId="279"/>
            <ac:picMk id="5" creationId="{D91AFE50-7FC0-128F-49F6-7CF6AE708AA0}"/>
          </ac:picMkLst>
        </pc:picChg>
        <pc:cxnChg chg="add del">
          <ac:chgData name="Jenny Hansson" userId="7ca38e2b-2fd2-4446-9bf8-18c1d8205232" providerId="ADAL" clId="{2D470155-8369-4012-BF87-ACDCD7653EA6}" dt="2023-08-23T08:56:11.472" v="649" actId="26606"/>
          <ac:cxnSpMkLst>
            <pc:docMk/>
            <pc:sldMk cId="2361886988" sldId="279"/>
            <ac:cxnSpMk id="12" creationId="{AA2EAA10-076F-46BD-8F0F-B9A2FB77A85C}"/>
          </ac:cxnSpMkLst>
        </pc:cxnChg>
        <pc:cxnChg chg="add del">
          <ac:chgData name="Jenny Hansson" userId="7ca38e2b-2fd2-4446-9bf8-18c1d8205232" providerId="ADAL" clId="{2D470155-8369-4012-BF87-ACDCD7653EA6}" dt="2023-08-23T08:56:11.472" v="649" actId="26606"/>
          <ac:cxnSpMkLst>
            <pc:docMk/>
            <pc:sldMk cId="2361886988" sldId="279"/>
            <ac:cxnSpMk id="14" creationId="{D891E407-403B-4764-86C9-33A56D3BCAA3}"/>
          </ac:cxnSpMkLst>
        </pc:cxnChg>
      </pc:sldChg>
      <pc:sldChg chg="addSp delSp modSp add mod modClrScheme chgLayout">
        <pc:chgData name="Jenny Hansson" userId="7ca38e2b-2fd2-4446-9bf8-18c1d8205232" providerId="ADAL" clId="{2D470155-8369-4012-BF87-ACDCD7653EA6}" dt="2023-08-23T13:25:40.726" v="1880"/>
        <pc:sldMkLst>
          <pc:docMk/>
          <pc:sldMk cId="3102370065" sldId="280"/>
        </pc:sldMkLst>
        <pc:spChg chg="add mod ord">
          <ac:chgData name="Jenny Hansson" userId="7ca38e2b-2fd2-4446-9bf8-18c1d8205232" providerId="ADAL" clId="{2D470155-8369-4012-BF87-ACDCD7653EA6}" dt="2023-08-23T13:25:30.108" v="1877" actId="20577"/>
          <ac:spMkLst>
            <pc:docMk/>
            <pc:sldMk cId="3102370065" sldId="280"/>
            <ac:spMk id="3" creationId="{934CDEB5-EC0C-08B0-7488-48F02CEC269E}"/>
          </ac:spMkLst>
        </pc:spChg>
        <pc:spChg chg="del mod ord">
          <ac:chgData name="Jenny Hansson" userId="7ca38e2b-2fd2-4446-9bf8-18c1d8205232" providerId="ADAL" clId="{2D470155-8369-4012-BF87-ACDCD7653EA6}" dt="2023-08-23T08:51:19.133" v="566" actId="700"/>
          <ac:spMkLst>
            <pc:docMk/>
            <pc:sldMk cId="3102370065" sldId="280"/>
            <ac:spMk id="4" creationId="{F8D446B9-BFC3-4800-BA67-3231BFF70280}"/>
          </ac:spMkLst>
        </pc:spChg>
        <pc:spChg chg="del mod">
          <ac:chgData name="Jenny Hansson" userId="7ca38e2b-2fd2-4446-9bf8-18c1d8205232" providerId="ADAL" clId="{2D470155-8369-4012-BF87-ACDCD7653EA6}" dt="2023-08-23T13:25:40.726" v="1880"/>
          <ac:spMkLst>
            <pc:docMk/>
            <pc:sldMk cId="3102370065" sldId="280"/>
            <ac:spMk id="5" creationId="{00000000-0000-0000-0000-000000000000}"/>
          </ac:spMkLst>
        </pc:spChg>
        <pc:spChg chg="add mod ord">
          <ac:chgData name="Jenny Hansson" userId="7ca38e2b-2fd2-4446-9bf8-18c1d8205232" providerId="ADAL" clId="{2D470155-8369-4012-BF87-ACDCD7653EA6}" dt="2023-08-23T08:51:19.133" v="566" actId="700"/>
          <ac:spMkLst>
            <pc:docMk/>
            <pc:sldMk cId="3102370065" sldId="280"/>
            <ac:spMk id="8" creationId="{61A2A03D-0742-945E-2BC3-046A2DEAB298}"/>
          </ac:spMkLst>
        </pc:spChg>
      </pc:sldChg>
      <pc:sldChg chg="addSp delSp modSp add mod modClrScheme chgLayout">
        <pc:chgData name="Jenny Hansson" userId="7ca38e2b-2fd2-4446-9bf8-18c1d8205232" providerId="ADAL" clId="{2D470155-8369-4012-BF87-ACDCD7653EA6}" dt="2023-08-23T13:26:45.420" v="1934"/>
        <pc:sldMkLst>
          <pc:docMk/>
          <pc:sldMk cId="565422752" sldId="281"/>
        </pc:sldMkLst>
        <pc:spChg chg="add mod ord">
          <ac:chgData name="Jenny Hansson" userId="7ca38e2b-2fd2-4446-9bf8-18c1d8205232" providerId="ADAL" clId="{2D470155-8369-4012-BF87-ACDCD7653EA6}" dt="2023-08-23T13:26:36.420" v="1931" actId="20577"/>
          <ac:spMkLst>
            <pc:docMk/>
            <pc:sldMk cId="565422752" sldId="281"/>
            <ac:spMk id="3" creationId="{EC697D4C-5504-2310-2CB3-861F212855A5}"/>
          </ac:spMkLst>
        </pc:spChg>
        <pc:spChg chg="del mod ord">
          <ac:chgData name="Jenny Hansson" userId="7ca38e2b-2fd2-4446-9bf8-18c1d8205232" providerId="ADAL" clId="{2D470155-8369-4012-BF87-ACDCD7653EA6}" dt="2023-08-23T08:51:25.561" v="567" actId="700"/>
          <ac:spMkLst>
            <pc:docMk/>
            <pc:sldMk cId="565422752" sldId="281"/>
            <ac:spMk id="4" creationId="{40D6AA71-E1A9-41F6-B691-561B7B38F2D5}"/>
          </ac:spMkLst>
        </pc:spChg>
        <pc:spChg chg="del mod">
          <ac:chgData name="Jenny Hansson" userId="7ca38e2b-2fd2-4446-9bf8-18c1d8205232" providerId="ADAL" clId="{2D470155-8369-4012-BF87-ACDCD7653EA6}" dt="2023-08-23T13:26:45.420" v="1934"/>
          <ac:spMkLst>
            <pc:docMk/>
            <pc:sldMk cId="565422752" sldId="281"/>
            <ac:spMk id="5" creationId="{00000000-0000-0000-0000-000000000000}"/>
          </ac:spMkLst>
        </pc:spChg>
        <pc:spChg chg="add mod ord">
          <ac:chgData name="Jenny Hansson" userId="7ca38e2b-2fd2-4446-9bf8-18c1d8205232" providerId="ADAL" clId="{2D470155-8369-4012-BF87-ACDCD7653EA6}" dt="2023-08-23T08:51:25.561" v="567" actId="700"/>
          <ac:spMkLst>
            <pc:docMk/>
            <pc:sldMk cId="565422752" sldId="281"/>
            <ac:spMk id="6" creationId="{F9EB2F3A-7335-75A3-3858-570E814827C4}"/>
          </ac:spMkLst>
        </pc:spChg>
      </pc:sldChg>
      <pc:sldChg chg="addSp delSp modSp add mod modClrScheme chgLayout">
        <pc:chgData name="Jenny Hansson" userId="7ca38e2b-2fd2-4446-9bf8-18c1d8205232" providerId="ADAL" clId="{2D470155-8369-4012-BF87-ACDCD7653EA6}" dt="2023-08-23T13:29:51.811" v="2013"/>
        <pc:sldMkLst>
          <pc:docMk/>
          <pc:sldMk cId="2741634840" sldId="282"/>
        </pc:sldMkLst>
        <pc:spChg chg="add mod ord">
          <ac:chgData name="Jenny Hansson" userId="7ca38e2b-2fd2-4446-9bf8-18c1d8205232" providerId="ADAL" clId="{2D470155-8369-4012-BF87-ACDCD7653EA6}" dt="2023-08-23T13:28:02.852" v="2010" actId="20577"/>
          <ac:spMkLst>
            <pc:docMk/>
            <pc:sldMk cId="2741634840" sldId="282"/>
            <ac:spMk id="3" creationId="{25D42CA4-8847-2391-13AE-186661A2E3B3}"/>
          </ac:spMkLst>
        </pc:spChg>
        <pc:spChg chg="del mod ord">
          <ac:chgData name="Jenny Hansson" userId="7ca38e2b-2fd2-4446-9bf8-18c1d8205232" providerId="ADAL" clId="{2D470155-8369-4012-BF87-ACDCD7653EA6}" dt="2023-08-23T08:51:29.772" v="568" actId="700"/>
          <ac:spMkLst>
            <pc:docMk/>
            <pc:sldMk cId="2741634840" sldId="282"/>
            <ac:spMk id="4" creationId="{65099A82-CBBD-4037-9B41-49FD84D4D582}"/>
          </ac:spMkLst>
        </pc:spChg>
        <pc:spChg chg="del mod">
          <ac:chgData name="Jenny Hansson" userId="7ca38e2b-2fd2-4446-9bf8-18c1d8205232" providerId="ADAL" clId="{2D470155-8369-4012-BF87-ACDCD7653EA6}" dt="2023-08-23T13:29:51.811" v="2013"/>
          <ac:spMkLst>
            <pc:docMk/>
            <pc:sldMk cId="2741634840" sldId="282"/>
            <ac:spMk id="5" creationId="{00000000-0000-0000-0000-000000000000}"/>
          </ac:spMkLst>
        </pc:spChg>
        <pc:spChg chg="add mod ord">
          <ac:chgData name="Jenny Hansson" userId="7ca38e2b-2fd2-4446-9bf8-18c1d8205232" providerId="ADAL" clId="{2D470155-8369-4012-BF87-ACDCD7653EA6}" dt="2023-08-23T08:51:29.772" v="568" actId="700"/>
          <ac:spMkLst>
            <pc:docMk/>
            <pc:sldMk cId="2741634840" sldId="282"/>
            <ac:spMk id="7" creationId="{4BCBC987-4869-F339-4BE3-5B54B272068A}"/>
          </ac:spMkLst>
        </pc:spChg>
      </pc:sldChg>
      <pc:sldChg chg="addSp delSp modSp add mod modClrScheme chgLayout">
        <pc:chgData name="Jenny Hansson" userId="7ca38e2b-2fd2-4446-9bf8-18c1d8205232" providerId="ADAL" clId="{2D470155-8369-4012-BF87-ACDCD7653EA6}" dt="2023-08-23T13:31:25.025" v="2087"/>
        <pc:sldMkLst>
          <pc:docMk/>
          <pc:sldMk cId="3386191647" sldId="283"/>
        </pc:sldMkLst>
        <pc:spChg chg="add mod ord">
          <ac:chgData name="Jenny Hansson" userId="7ca38e2b-2fd2-4446-9bf8-18c1d8205232" providerId="ADAL" clId="{2D470155-8369-4012-BF87-ACDCD7653EA6}" dt="2023-08-23T13:31:11.521" v="2084" actId="20577"/>
          <ac:spMkLst>
            <pc:docMk/>
            <pc:sldMk cId="3386191647" sldId="283"/>
            <ac:spMk id="3" creationId="{DA5410DC-AEF4-0209-58EC-243B61E3F04C}"/>
          </ac:spMkLst>
        </pc:spChg>
        <pc:spChg chg="del mod ord">
          <ac:chgData name="Jenny Hansson" userId="7ca38e2b-2fd2-4446-9bf8-18c1d8205232" providerId="ADAL" clId="{2D470155-8369-4012-BF87-ACDCD7653EA6}" dt="2023-08-23T08:51:34.830" v="569" actId="700"/>
          <ac:spMkLst>
            <pc:docMk/>
            <pc:sldMk cId="3386191647" sldId="283"/>
            <ac:spMk id="4" creationId="{B5478169-67BB-4DE3-B386-7B0A1794B08E}"/>
          </ac:spMkLst>
        </pc:spChg>
        <pc:spChg chg="del mod">
          <ac:chgData name="Jenny Hansson" userId="7ca38e2b-2fd2-4446-9bf8-18c1d8205232" providerId="ADAL" clId="{2D470155-8369-4012-BF87-ACDCD7653EA6}" dt="2023-08-23T13:31:25.025" v="2087"/>
          <ac:spMkLst>
            <pc:docMk/>
            <pc:sldMk cId="3386191647" sldId="283"/>
            <ac:spMk id="5" creationId="{00000000-0000-0000-0000-000000000000}"/>
          </ac:spMkLst>
        </pc:spChg>
        <pc:spChg chg="add mod ord">
          <ac:chgData name="Jenny Hansson" userId="7ca38e2b-2fd2-4446-9bf8-18c1d8205232" providerId="ADAL" clId="{2D470155-8369-4012-BF87-ACDCD7653EA6}" dt="2023-08-23T08:51:34.830" v="569" actId="700"/>
          <ac:spMkLst>
            <pc:docMk/>
            <pc:sldMk cId="3386191647" sldId="283"/>
            <ac:spMk id="8" creationId="{FFB5ADF6-DA41-1717-0B5F-41DBE75104E6}"/>
          </ac:spMkLst>
        </pc:spChg>
      </pc:sldChg>
      <pc:sldChg chg="addSp delSp modSp add mod modClrScheme chgLayout">
        <pc:chgData name="Jenny Hansson" userId="7ca38e2b-2fd2-4446-9bf8-18c1d8205232" providerId="ADAL" clId="{2D470155-8369-4012-BF87-ACDCD7653EA6}" dt="2023-08-23T13:32:43.710" v="2144"/>
        <pc:sldMkLst>
          <pc:docMk/>
          <pc:sldMk cId="1807325461" sldId="284"/>
        </pc:sldMkLst>
        <pc:spChg chg="add mod ord">
          <ac:chgData name="Jenny Hansson" userId="7ca38e2b-2fd2-4446-9bf8-18c1d8205232" providerId="ADAL" clId="{2D470155-8369-4012-BF87-ACDCD7653EA6}" dt="2023-08-23T13:32:26.513" v="2141" actId="20577"/>
          <ac:spMkLst>
            <pc:docMk/>
            <pc:sldMk cId="1807325461" sldId="284"/>
            <ac:spMk id="3" creationId="{ECD6799E-7D6F-394E-B2DC-4E77D0A27101}"/>
          </ac:spMkLst>
        </pc:spChg>
        <pc:spChg chg="del mod ord">
          <ac:chgData name="Jenny Hansson" userId="7ca38e2b-2fd2-4446-9bf8-18c1d8205232" providerId="ADAL" clId="{2D470155-8369-4012-BF87-ACDCD7653EA6}" dt="2023-08-23T08:51:39.356" v="570" actId="700"/>
          <ac:spMkLst>
            <pc:docMk/>
            <pc:sldMk cId="1807325461" sldId="284"/>
            <ac:spMk id="4" creationId="{6025224D-ECE0-4D38-B79F-C5B279B8F51F}"/>
          </ac:spMkLst>
        </pc:spChg>
        <pc:spChg chg="del mod">
          <ac:chgData name="Jenny Hansson" userId="7ca38e2b-2fd2-4446-9bf8-18c1d8205232" providerId="ADAL" clId="{2D470155-8369-4012-BF87-ACDCD7653EA6}" dt="2023-08-23T13:32:43.710" v="2144"/>
          <ac:spMkLst>
            <pc:docMk/>
            <pc:sldMk cId="1807325461" sldId="284"/>
            <ac:spMk id="5" creationId="{00000000-0000-0000-0000-000000000000}"/>
          </ac:spMkLst>
        </pc:spChg>
        <pc:spChg chg="add mod ord">
          <ac:chgData name="Jenny Hansson" userId="7ca38e2b-2fd2-4446-9bf8-18c1d8205232" providerId="ADAL" clId="{2D470155-8369-4012-BF87-ACDCD7653EA6}" dt="2023-08-23T08:51:39.356" v="570" actId="700"/>
          <ac:spMkLst>
            <pc:docMk/>
            <pc:sldMk cId="1807325461" sldId="284"/>
            <ac:spMk id="7" creationId="{673CC7C3-3ECB-B57C-D055-588038FF06A0}"/>
          </ac:spMkLst>
        </pc:spChg>
      </pc:sldChg>
      <pc:sldChg chg="addSp delSp modSp add mod modClrScheme chgLayout">
        <pc:chgData name="Jenny Hansson" userId="7ca38e2b-2fd2-4446-9bf8-18c1d8205232" providerId="ADAL" clId="{2D470155-8369-4012-BF87-ACDCD7653EA6}" dt="2023-08-23T08:51:46.957" v="571" actId="700"/>
        <pc:sldMkLst>
          <pc:docMk/>
          <pc:sldMk cId="1897215563" sldId="285"/>
        </pc:sldMkLst>
        <pc:spChg chg="mod ord">
          <ac:chgData name="Jenny Hansson" userId="7ca38e2b-2fd2-4446-9bf8-18c1d8205232" providerId="ADAL" clId="{2D470155-8369-4012-BF87-ACDCD7653EA6}" dt="2023-08-23T08:51:46.957" v="571" actId="700"/>
          <ac:spMkLst>
            <pc:docMk/>
            <pc:sldMk cId="1897215563" sldId="285"/>
            <ac:spMk id="2" creationId="{088BED85-3E10-C88B-03E5-0FAE13717613}"/>
          </ac:spMkLst>
        </pc:spChg>
        <pc:spChg chg="del mod ord">
          <ac:chgData name="Jenny Hansson" userId="7ca38e2b-2fd2-4446-9bf8-18c1d8205232" providerId="ADAL" clId="{2D470155-8369-4012-BF87-ACDCD7653EA6}" dt="2023-08-23T08:51:46.957" v="571" actId="700"/>
          <ac:spMkLst>
            <pc:docMk/>
            <pc:sldMk cId="1897215563" sldId="285"/>
            <ac:spMk id="3" creationId="{ADA77B83-5FB3-B9EB-D9F0-0F3451CEED4F}"/>
          </ac:spMkLst>
        </pc:spChg>
        <pc:spChg chg="add mod ord">
          <ac:chgData name="Jenny Hansson" userId="7ca38e2b-2fd2-4446-9bf8-18c1d8205232" providerId="ADAL" clId="{2D470155-8369-4012-BF87-ACDCD7653EA6}" dt="2023-08-23T08:51:46.957" v="571" actId="700"/>
          <ac:spMkLst>
            <pc:docMk/>
            <pc:sldMk cId="1897215563" sldId="285"/>
            <ac:spMk id="5" creationId="{8B930B65-3E06-5BC4-857B-631EB8771EDA}"/>
          </ac:spMkLst>
        </pc:spChg>
        <pc:graphicFrameChg chg="mod">
          <ac:chgData name="Jenny Hansson" userId="7ca38e2b-2fd2-4446-9bf8-18c1d8205232" providerId="ADAL" clId="{2D470155-8369-4012-BF87-ACDCD7653EA6}" dt="2023-08-23T08:07:18.692" v="52"/>
          <ac:graphicFrameMkLst>
            <pc:docMk/>
            <pc:sldMk cId="1897215563" sldId="285"/>
            <ac:graphicFrameMk id="4" creationId="{DFCF8A98-5FB8-973E-1CC3-BB6A7E220D55}"/>
          </ac:graphicFrameMkLst>
        </pc:graphicFrameChg>
      </pc:sldChg>
      <pc:sldChg chg="addSp delSp modSp add del mod setBg modClrScheme chgLayout">
        <pc:chgData name="Jenny Hansson" userId="7ca38e2b-2fd2-4446-9bf8-18c1d8205232" providerId="ADAL" clId="{2D470155-8369-4012-BF87-ACDCD7653EA6}" dt="2023-08-23T13:24:02.713" v="1815" actId="2696"/>
        <pc:sldMkLst>
          <pc:docMk/>
          <pc:sldMk cId="4234435745" sldId="286"/>
        </pc:sldMkLst>
        <pc:spChg chg="mod ord">
          <ac:chgData name="Jenny Hansson" userId="7ca38e2b-2fd2-4446-9bf8-18c1d8205232" providerId="ADAL" clId="{2D470155-8369-4012-BF87-ACDCD7653EA6}" dt="2023-08-23T09:03:21.793" v="674" actId="26606"/>
          <ac:spMkLst>
            <pc:docMk/>
            <pc:sldMk cId="4234435745" sldId="286"/>
            <ac:spMk id="2" creationId="{54126158-E1B0-4E99-8B74-D2D7FD6930D5}"/>
          </ac:spMkLst>
        </pc:spChg>
        <pc:spChg chg="add del mod ord">
          <ac:chgData name="Jenny Hansson" userId="7ca38e2b-2fd2-4446-9bf8-18c1d8205232" providerId="ADAL" clId="{2D470155-8369-4012-BF87-ACDCD7653EA6}" dt="2023-08-23T08:57:05.417" v="652"/>
          <ac:spMkLst>
            <pc:docMk/>
            <pc:sldMk cId="4234435745" sldId="286"/>
            <ac:spMk id="3" creationId="{E8ECAAE0-533F-11F3-DC04-0A53A6CEBEC5}"/>
          </ac:spMkLst>
        </pc:spChg>
        <pc:spChg chg="add del mod">
          <ac:chgData name="Jenny Hansson" userId="7ca38e2b-2fd2-4446-9bf8-18c1d8205232" providerId="ADAL" clId="{2D470155-8369-4012-BF87-ACDCD7653EA6}" dt="2023-08-23T09:00:40.561" v="669"/>
          <ac:spMkLst>
            <pc:docMk/>
            <pc:sldMk cId="4234435745" sldId="286"/>
            <ac:spMk id="7" creationId="{9EF69820-45B9-76A1-44E2-28867640D881}"/>
          </ac:spMkLst>
        </pc:spChg>
        <pc:spChg chg="add mod">
          <ac:chgData name="Jenny Hansson" userId="7ca38e2b-2fd2-4446-9bf8-18c1d8205232" providerId="ADAL" clId="{2D470155-8369-4012-BF87-ACDCD7653EA6}" dt="2023-08-23T09:03:21.793" v="674" actId="26606"/>
          <ac:spMkLst>
            <pc:docMk/>
            <pc:sldMk cId="4234435745" sldId="286"/>
            <ac:spMk id="11" creationId="{AF0AD4EE-00A6-0716-BCD5-5F0516E47A32}"/>
          </ac:spMkLst>
        </pc:spChg>
        <pc:spChg chg="add">
          <ac:chgData name="Jenny Hansson" userId="7ca38e2b-2fd2-4446-9bf8-18c1d8205232" providerId="ADAL" clId="{2D470155-8369-4012-BF87-ACDCD7653EA6}" dt="2023-08-23T09:03:21.793" v="674" actId="26606"/>
          <ac:spMkLst>
            <pc:docMk/>
            <pc:sldMk cId="4234435745" sldId="286"/>
            <ac:spMk id="2055" creationId="{F13C74B1-5B17-4795-BED0-7140497B445A}"/>
          </ac:spMkLst>
        </pc:spChg>
        <pc:spChg chg="add">
          <ac:chgData name="Jenny Hansson" userId="7ca38e2b-2fd2-4446-9bf8-18c1d8205232" providerId="ADAL" clId="{2D470155-8369-4012-BF87-ACDCD7653EA6}" dt="2023-08-23T09:03:21.793" v="674" actId="26606"/>
          <ac:spMkLst>
            <pc:docMk/>
            <pc:sldMk cId="4234435745" sldId="286"/>
            <ac:spMk id="2057" creationId="{D4974D33-8DC5-464E-8C6D-BE58F0669C17}"/>
          </ac:spMkLst>
        </pc:spChg>
        <pc:picChg chg="add del mod">
          <ac:chgData name="Jenny Hansson" userId="7ca38e2b-2fd2-4446-9bf8-18c1d8205232" providerId="ADAL" clId="{2D470155-8369-4012-BF87-ACDCD7653EA6}" dt="2023-08-23T08:57:10.060" v="655" actId="478"/>
          <ac:picMkLst>
            <pc:docMk/>
            <pc:sldMk cId="4234435745" sldId="286"/>
            <ac:picMk id="5" creationId="{847DE6B8-1B58-A744-A0CC-9A6CD13D3E86}"/>
          </ac:picMkLst>
        </pc:picChg>
        <pc:picChg chg="add del mod">
          <ac:chgData name="Jenny Hansson" userId="7ca38e2b-2fd2-4446-9bf8-18c1d8205232" providerId="ADAL" clId="{2D470155-8369-4012-BF87-ACDCD7653EA6}" dt="2023-08-23T09:00:41.904" v="672" actId="478"/>
          <ac:picMkLst>
            <pc:docMk/>
            <pc:sldMk cId="4234435745" sldId="286"/>
            <ac:picMk id="9" creationId="{765869FD-B26D-00AD-D187-B89B134F14ED}"/>
          </ac:picMkLst>
        </pc:picChg>
        <pc:picChg chg="add mod">
          <ac:chgData name="Jenny Hansson" userId="7ca38e2b-2fd2-4446-9bf8-18c1d8205232" providerId="ADAL" clId="{2D470155-8369-4012-BF87-ACDCD7653EA6}" dt="2023-08-23T13:14:06.428" v="1728" actId="1076"/>
          <ac:picMkLst>
            <pc:docMk/>
            <pc:sldMk cId="4234435745" sldId="286"/>
            <ac:picMk id="2050" creationId="{787BAF1F-5460-EBD6-71C9-BB7596477583}"/>
          </ac:picMkLst>
        </pc:picChg>
      </pc:sldChg>
      <pc:sldChg chg="addSp delSp modSp add del mod modClrScheme chgLayout">
        <pc:chgData name="Jenny Hansson" userId="7ca38e2b-2fd2-4446-9bf8-18c1d8205232" providerId="ADAL" clId="{2D470155-8369-4012-BF87-ACDCD7653EA6}" dt="2023-08-23T13:24:05.805" v="1816" actId="2696"/>
        <pc:sldMkLst>
          <pc:docMk/>
          <pc:sldMk cId="2853798182" sldId="287"/>
        </pc:sldMkLst>
        <pc:spChg chg="mod ord">
          <ac:chgData name="Jenny Hansson" userId="7ca38e2b-2fd2-4446-9bf8-18c1d8205232" providerId="ADAL" clId="{2D470155-8369-4012-BF87-ACDCD7653EA6}" dt="2023-08-23T08:51:58.417" v="573" actId="700"/>
          <ac:spMkLst>
            <pc:docMk/>
            <pc:sldMk cId="2853798182" sldId="287"/>
            <ac:spMk id="5" creationId="{8F1F6F6C-E5F7-498A-9664-B885E3F8AB7B}"/>
          </ac:spMkLst>
        </pc:spChg>
        <pc:spChg chg="add del mod">
          <ac:chgData name="Jenny Hansson" userId="7ca38e2b-2fd2-4446-9bf8-18c1d8205232" providerId="ADAL" clId="{2D470155-8369-4012-BF87-ACDCD7653EA6}" dt="2023-08-23T08:44:12.696" v="520" actId="931"/>
          <ac:spMkLst>
            <pc:docMk/>
            <pc:sldMk cId="2853798182" sldId="287"/>
            <ac:spMk id="6" creationId="{BC978170-3E28-F077-D574-52D20F7F76F9}"/>
          </ac:spMkLst>
        </pc:spChg>
        <pc:spChg chg="mod ord">
          <ac:chgData name="Jenny Hansson" userId="7ca38e2b-2fd2-4446-9bf8-18c1d8205232" providerId="ADAL" clId="{2D470155-8369-4012-BF87-ACDCD7653EA6}" dt="2023-08-23T08:51:58.417" v="573" actId="700"/>
          <ac:spMkLst>
            <pc:docMk/>
            <pc:sldMk cId="2853798182" sldId="287"/>
            <ac:spMk id="10" creationId="{BBBF2B61-0F99-450D-87FC-3456E4C0F324}"/>
          </ac:spMkLst>
        </pc:spChg>
        <pc:picChg chg="add mod ord">
          <ac:chgData name="Jenny Hansson" userId="7ca38e2b-2fd2-4446-9bf8-18c1d8205232" providerId="ADAL" clId="{2D470155-8369-4012-BF87-ACDCD7653EA6}" dt="2023-08-23T08:51:58.417" v="573" actId="700"/>
          <ac:picMkLst>
            <pc:docMk/>
            <pc:sldMk cId="2853798182" sldId="287"/>
            <ac:picMk id="8" creationId="{A07F8784-DFDD-0C7A-F678-1CCCE829FDB9}"/>
          </ac:picMkLst>
        </pc:picChg>
        <pc:picChg chg="del">
          <ac:chgData name="Jenny Hansson" userId="7ca38e2b-2fd2-4446-9bf8-18c1d8205232" providerId="ADAL" clId="{2D470155-8369-4012-BF87-ACDCD7653EA6}" dt="2023-08-23T08:38:50.287" v="518" actId="478"/>
          <ac:picMkLst>
            <pc:docMk/>
            <pc:sldMk cId="2853798182" sldId="287"/>
            <ac:picMk id="13" creationId="{E5969F14-F32D-4DB6-A3F4-B0E4B6D0E16E}"/>
          </ac:picMkLst>
        </pc:picChg>
      </pc:sldChg>
      <pc:sldChg chg="addSp delSp modSp add del mod modClrScheme chgLayout">
        <pc:chgData name="Jenny Hansson" userId="7ca38e2b-2fd2-4446-9bf8-18c1d8205232" providerId="ADAL" clId="{2D470155-8369-4012-BF87-ACDCD7653EA6}" dt="2023-08-23T13:24:08.825" v="1817" actId="2696"/>
        <pc:sldMkLst>
          <pc:docMk/>
          <pc:sldMk cId="308570461" sldId="288"/>
        </pc:sldMkLst>
        <pc:spChg chg="mod ord">
          <ac:chgData name="Jenny Hansson" userId="7ca38e2b-2fd2-4446-9bf8-18c1d8205232" providerId="ADAL" clId="{2D470155-8369-4012-BF87-ACDCD7653EA6}" dt="2023-08-23T08:52:03.270" v="574" actId="700"/>
          <ac:spMkLst>
            <pc:docMk/>
            <pc:sldMk cId="308570461" sldId="288"/>
            <ac:spMk id="3" creationId="{00000000-0000-0000-0000-000000000000}"/>
          </ac:spMkLst>
        </pc:spChg>
        <pc:spChg chg="add del mod">
          <ac:chgData name="Jenny Hansson" userId="7ca38e2b-2fd2-4446-9bf8-18c1d8205232" providerId="ADAL" clId="{2D470155-8369-4012-BF87-ACDCD7653EA6}" dt="2023-08-23T08:38:06.704" v="508" actId="931"/>
          <ac:spMkLst>
            <pc:docMk/>
            <pc:sldMk cId="308570461" sldId="288"/>
            <ac:spMk id="6" creationId="{AADB61E2-0688-BB63-CC71-3E31FFB6B10D}"/>
          </ac:spMkLst>
        </pc:spChg>
        <pc:spChg chg="add mod ord">
          <ac:chgData name="Jenny Hansson" userId="7ca38e2b-2fd2-4446-9bf8-18c1d8205232" providerId="ADAL" clId="{2D470155-8369-4012-BF87-ACDCD7653EA6}" dt="2023-08-23T08:52:03.270" v="574" actId="700"/>
          <ac:spMkLst>
            <pc:docMk/>
            <pc:sldMk cId="308570461" sldId="288"/>
            <ac:spMk id="9" creationId="{ED50B048-CF36-45CB-8997-ECFDEB94D46E}"/>
          </ac:spMkLst>
        </pc:spChg>
        <pc:picChg chg="add mod ord">
          <ac:chgData name="Jenny Hansson" userId="7ca38e2b-2fd2-4446-9bf8-18c1d8205232" providerId="ADAL" clId="{2D470155-8369-4012-BF87-ACDCD7653EA6}" dt="2023-08-23T08:52:03.270" v="574" actId="700"/>
          <ac:picMkLst>
            <pc:docMk/>
            <pc:sldMk cId="308570461" sldId="288"/>
            <ac:picMk id="8" creationId="{C8D15FA2-3BBA-8352-9B6C-BA97B24CC6C5}"/>
          </ac:picMkLst>
        </pc:picChg>
        <pc:picChg chg="del">
          <ac:chgData name="Jenny Hansson" userId="7ca38e2b-2fd2-4446-9bf8-18c1d8205232" providerId="ADAL" clId="{2D470155-8369-4012-BF87-ACDCD7653EA6}" dt="2023-08-23T08:37:59.401" v="507" actId="478"/>
          <ac:picMkLst>
            <pc:docMk/>
            <pc:sldMk cId="308570461" sldId="288"/>
            <ac:picMk id="10" creationId="{1BE95912-CA47-47E4-B651-2AE9E47C3338}"/>
          </ac:picMkLst>
        </pc:picChg>
      </pc:sldChg>
      <pc:sldChg chg="addSp delSp modSp add del mod modClrScheme chgLayout">
        <pc:chgData name="Jenny Hansson" userId="7ca38e2b-2fd2-4446-9bf8-18c1d8205232" providerId="ADAL" clId="{2D470155-8369-4012-BF87-ACDCD7653EA6}" dt="2023-08-23T13:24:11.326" v="1818" actId="2696"/>
        <pc:sldMkLst>
          <pc:docMk/>
          <pc:sldMk cId="2279901316" sldId="289"/>
        </pc:sldMkLst>
        <pc:spChg chg="mod ord">
          <ac:chgData name="Jenny Hansson" userId="7ca38e2b-2fd2-4446-9bf8-18c1d8205232" providerId="ADAL" clId="{2D470155-8369-4012-BF87-ACDCD7653EA6}" dt="2023-08-23T08:52:08.672" v="575" actId="700"/>
          <ac:spMkLst>
            <pc:docMk/>
            <pc:sldMk cId="2279901316" sldId="289"/>
            <ac:spMk id="2" creationId="{00000000-0000-0000-0000-000000000000}"/>
          </ac:spMkLst>
        </pc:spChg>
        <pc:spChg chg="add del mod">
          <ac:chgData name="Jenny Hansson" userId="7ca38e2b-2fd2-4446-9bf8-18c1d8205232" providerId="ADAL" clId="{2D470155-8369-4012-BF87-ACDCD7653EA6}" dt="2023-08-23T08:38:18.877" v="512" actId="931"/>
          <ac:spMkLst>
            <pc:docMk/>
            <pc:sldMk cId="2279901316" sldId="289"/>
            <ac:spMk id="7" creationId="{8CE1B7B8-E823-E9D1-243D-B3F63914896D}"/>
          </ac:spMkLst>
        </pc:spChg>
        <pc:picChg chg="add mod ord">
          <ac:chgData name="Jenny Hansson" userId="7ca38e2b-2fd2-4446-9bf8-18c1d8205232" providerId="ADAL" clId="{2D470155-8369-4012-BF87-ACDCD7653EA6}" dt="2023-08-23T08:52:15.011" v="576" actId="1076"/>
          <ac:picMkLst>
            <pc:docMk/>
            <pc:sldMk cId="2279901316" sldId="289"/>
            <ac:picMk id="9" creationId="{A3FC13FB-E505-7489-A679-3C52D25084B2}"/>
          </ac:picMkLst>
        </pc:picChg>
        <pc:picChg chg="del">
          <ac:chgData name="Jenny Hansson" userId="7ca38e2b-2fd2-4446-9bf8-18c1d8205232" providerId="ADAL" clId="{2D470155-8369-4012-BF87-ACDCD7653EA6}" dt="2023-08-23T08:38:11.344" v="511" actId="478"/>
          <ac:picMkLst>
            <pc:docMk/>
            <pc:sldMk cId="2279901316" sldId="289"/>
            <ac:picMk id="11" creationId="{2F85DE58-5F0D-44A4-86B2-2477340A7138}"/>
          </ac:picMkLst>
        </pc:picChg>
      </pc:sldChg>
      <pc:sldChg chg="addSp delSp modSp add del mod modClrScheme chgLayout">
        <pc:chgData name="Jenny Hansson" userId="7ca38e2b-2fd2-4446-9bf8-18c1d8205232" providerId="ADAL" clId="{2D470155-8369-4012-BF87-ACDCD7653EA6}" dt="2023-08-23T13:24:15.518" v="1819" actId="2696"/>
        <pc:sldMkLst>
          <pc:docMk/>
          <pc:sldMk cId="512376925" sldId="290"/>
        </pc:sldMkLst>
        <pc:spChg chg="add mod ord">
          <ac:chgData name="Jenny Hansson" userId="7ca38e2b-2fd2-4446-9bf8-18c1d8205232" providerId="ADAL" clId="{2D470155-8369-4012-BF87-ACDCD7653EA6}" dt="2023-08-23T08:52:20.208" v="577" actId="700"/>
          <ac:spMkLst>
            <pc:docMk/>
            <pc:sldMk cId="512376925" sldId="290"/>
            <ac:spMk id="2" creationId="{E291C38D-AA1A-3C00-D56B-972BD883441D}"/>
          </ac:spMkLst>
        </pc:spChg>
        <pc:spChg chg="mod ord">
          <ac:chgData name="Jenny Hansson" userId="7ca38e2b-2fd2-4446-9bf8-18c1d8205232" providerId="ADAL" clId="{2D470155-8369-4012-BF87-ACDCD7653EA6}" dt="2023-08-23T08:52:20.208" v="577" actId="700"/>
          <ac:spMkLst>
            <pc:docMk/>
            <pc:sldMk cId="512376925" sldId="290"/>
            <ac:spMk id="5" creationId="{248DEDB4-CA64-57A6-FBA4-054D94198CC2}"/>
          </ac:spMkLst>
        </pc:spChg>
        <pc:spChg chg="del mod ord">
          <ac:chgData name="Jenny Hansson" userId="7ca38e2b-2fd2-4446-9bf8-18c1d8205232" providerId="ADAL" clId="{2D470155-8369-4012-BF87-ACDCD7653EA6}" dt="2023-08-23T08:52:20.208" v="577" actId="700"/>
          <ac:spMkLst>
            <pc:docMk/>
            <pc:sldMk cId="512376925" sldId="290"/>
            <ac:spMk id="6" creationId="{E35403CD-3DB0-3158-4BED-C4A8276C4250}"/>
          </ac:spMkLst>
        </pc:spChg>
        <pc:graphicFrameChg chg="mod">
          <ac:chgData name="Jenny Hansson" userId="7ca38e2b-2fd2-4446-9bf8-18c1d8205232" providerId="ADAL" clId="{2D470155-8369-4012-BF87-ACDCD7653EA6}" dt="2023-08-23T08:07:30.298" v="63"/>
          <ac:graphicFrameMkLst>
            <pc:docMk/>
            <pc:sldMk cId="512376925" sldId="290"/>
            <ac:graphicFrameMk id="7" creationId="{2B99E4FA-6FFD-1C41-5B1F-E4856A6DC076}"/>
          </ac:graphicFrameMkLst>
        </pc:graphicFrameChg>
      </pc:sldChg>
      <pc:sldChg chg="addSp delSp modSp add mod modClrScheme chgLayout">
        <pc:chgData name="Jenny Hansson" userId="7ca38e2b-2fd2-4446-9bf8-18c1d8205232" providerId="ADAL" clId="{2D470155-8369-4012-BF87-ACDCD7653EA6}" dt="2023-08-23T08:52:26.007" v="578" actId="700"/>
        <pc:sldMkLst>
          <pc:docMk/>
          <pc:sldMk cId="1461607944" sldId="291"/>
        </pc:sldMkLst>
        <pc:spChg chg="mod ord">
          <ac:chgData name="Jenny Hansson" userId="7ca38e2b-2fd2-4446-9bf8-18c1d8205232" providerId="ADAL" clId="{2D470155-8369-4012-BF87-ACDCD7653EA6}" dt="2023-08-23T08:52:26.007" v="578" actId="700"/>
          <ac:spMkLst>
            <pc:docMk/>
            <pc:sldMk cId="1461607944" sldId="291"/>
            <ac:spMk id="2" creationId="{E71A453E-EAFD-698B-9CCA-A150577AF492}"/>
          </ac:spMkLst>
        </pc:spChg>
        <pc:spChg chg="del mod ord">
          <ac:chgData name="Jenny Hansson" userId="7ca38e2b-2fd2-4446-9bf8-18c1d8205232" providerId="ADAL" clId="{2D470155-8369-4012-BF87-ACDCD7653EA6}" dt="2023-08-23T08:52:26.007" v="578" actId="700"/>
          <ac:spMkLst>
            <pc:docMk/>
            <pc:sldMk cId="1461607944" sldId="291"/>
            <ac:spMk id="3" creationId="{5FE5EA9C-EFF0-16E4-8084-F37584572924}"/>
          </ac:spMkLst>
        </pc:spChg>
        <pc:spChg chg="add mod ord">
          <ac:chgData name="Jenny Hansson" userId="7ca38e2b-2fd2-4446-9bf8-18c1d8205232" providerId="ADAL" clId="{2D470155-8369-4012-BF87-ACDCD7653EA6}" dt="2023-08-23T08:52:26.007" v="578" actId="700"/>
          <ac:spMkLst>
            <pc:docMk/>
            <pc:sldMk cId="1461607944" sldId="291"/>
            <ac:spMk id="5" creationId="{392F0457-CE3B-27A6-6AF1-65761B2CA2E1}"/>
          </ac:spMkLst>
        </pc:spChg>
        <pc:graphicFrameChg chg="mod">
          <ac:chgData name="Jenny Hansson" userId="7ca38e2b-2fd2-4446-9bf8-18c1d8205232" providerId="ADAL" clId="{2D470155-8369-4012-BF87-ACDCD7653EA6}" dt="2023-08-23T08:07:37.825" v="65"/>
          <ac:graphicFrameMkLst>
            <pc:docMk/>
            <pc:sldMk cId="1461607944" sldId="291"/>
            <ac:graphicFrameMk id="4" creationId="{F15192A0-4ED5-73FF-9695-C2D0C605D72D}"/>
          </ac:graphicFrameMkLst>
        </pc:graphicFrameChg>
      </pc:sldChg>
      <pc:sldChg chg="modSp add mod ord">
        <pc:chgData name="Jenny Hansson" userId="7ca38e2b-2fd2-4446-9bf8-18c1d8205232" providerId="ADAL" clId="{2D470155-8369-4012-BF87-ACDCD7653EA6}" dt="2023-08-23T13:36:07.416" v="2311" actId="20577"/>
        <pc:sldMkLst>
          <pc:docMk/>
          <pc:sldMk cId="3628319563" sldId="292"/>
        </pc:sldMkLst>
        <pc:graphicFrameChg chg="modGraphic">
          <ac:chgData name="Jenny Hansson" userId="7ca38e2b-2fd2-4446-9bf8-18c1d8205232" providerId="ADAL" clId="{2D470155-8369-4012-BF87-ACDCD7653EA6}" dt="2023-08-23T13:36:07.416" v="2311" actId="20577"/>
          <ac:graphicFrameMkLst>
            <pc:docMk/>
            <pc:sldMk cId="3628319563" sldId="292"/>
            <ac:graphicFrameMk id="11" creationId="{1E6FFBCF-2CD7-F171-0B1D-76979CC06248}"/>
          </ac:graphicFrameMkLst>
        </pc:graphicFrameChg>
      </pc:sldChg>
      <pc:sldChg chg="modSp add mod ord">
        <pc:chgData name="Jenny Hansson" userId="7ca38e2b-2fd2-4446-9bf8-18c1d8205232" providerId="ADAL" clId="{2D470155-8369-4012-BF87-ACDCD7653EA6}" dt="2023-08-23T13:38:34.348" v="2456" actId="20577"/>
        <pc:sldMkLst>
          <pc:docMk/>
          <pc:sldMk cId="4083965110" sldId="293"/>
        </pc:sldMkLst>
        <pc:graphicFrameChg chg="modGraphic">
          <ac:chgData name="Jenny Hansson" userId="7ca38e2b-2fd2-4446-9bf8-18c1d8205232" providerId="ADAL" clId="{2D470155-8369-4012-BF87-ACDCD7653EA6}" dt="2023-08-23T13:38:34.348" v="2456" actId="20577"/>
          <ac:graphicFrameMkLst>
            <pc:docMk/>
            <pc:sldMk cId="4083965110" sldId="293"/>
            <ac:graphicFrameMk id="9" creationId="{CCEEC74C-AB36-3BB5-B9D0-B8A834A0DE35}"/>
          </ac:graphicFrameMkLst>
        </pc:graphicFrameChg>
      </pc:sldChg>
      <pc:sldChg chg="modSp add mod ord">
        <pc:chgData name="Jenny Hansson" userId="7ca38e2b-2fd2-4446-9bf8-18c1d8205232" providerId="ADAL" clId="{2D470155-8369-4012-BF87-ACDCD7653EA6}" dt="2023-08-23T13:40:11.355" v="2572" actId="20577"/>
        <pc:sldMkLst>
          <pc:docMk/>
          <pc:sldMk cId="1722037867" sldId="294"/>
        </pc:sldMkLst>
        <pc:graphicFrameChg chg="modGraphic">
          <ac:chgData name="Jenny Hansson" userId="7ca38e2b-2fd2-4446-9bf8-18c1d8205232" providerId="ADAL" clId="{2D470155-8369-4012-BF87-ACDCD7653EA6}" dt="2023-08-23T13:40:11.355" v="2572" actId="20577"/>
          <ac:graphicFrameMkLst>
            <pc:docMk/>
            <pc:sldMk cId="1722037867" sldId="294"/>
            <ac:graphicFrameMk id="6" creationId="{67C25BCC-8CFD-6C35-39A3-8780B6E97060}"/>
          </ac:graphicFrameMkLst>
        </pc:graphicFrameChg>
      </pc:sldChg>
      <pc:sldChg chg="addSp delSp modSp new mod setBg">
        <pc:chgData name="Jenny Hansson" userId="7ca38e2b-2fd2-4446-9bf8-18c1d8205232" providerId="ADAL" clId="{2D470155-8369-4012-BF87-ACDCD7653EA6}" dt="2023-08-24T06:30:04.017" v="3029" actId="1076"/>
        <pc:sldMkLst>
          <pc:docMk/>
          <pc:sldMk cId="1270572850" sldId="295"/>
        </pc:sldMkLst>
        <pc:spChg chg="mod">
          <ac:chgData name="Jenny Hansson" userId="7ca38e2b-2fd2-4446-9bf8-18c1d8205232" providerId="ADAL" clId="{2D470155-8369-4012-BF87-ACDCD7653EA6}" dt="2023-08-24T06:18:52.142" v="2644" actId="20577"/>
          <ac:spMkLst>
            <pc:docMk/>
            <pc:sldMk cId="1270572850" sldId="295"/>
            <ac:spMk id="2" creationId="{1E076655-CA78-5B2D-4DE0-9BA771A75344}"/>
          </ac:spMkLst>
        </pc:spChg>
        <pc:spChg chg="del">
          <ac:chgData name="Jenny Hansson" userId="7ca38e2b-2fd2-4446-9bf8-18c1d8205232" providerId="ADAL" clId="{2D470155-8369-4012-BF87-ACDCD7653EA6}" dt="2023-08-23T08:09:48.718" v="79"/>
          <ac:spMkLst>
            <pc:docMk/>
            <pc:sldMk cId="1270572850" sldId="295"/>
            <ac:spMk id="3" creationId="{5A4DB9DF-AE3F-747D-2220-12A9F9F55591}"/>
          </ac:spMkLst>
        </pc:spChg>
        <pc:spChg chg="add del">
          <ac:chgData name="Jenny Hansson" userId="7ca38e2b-2fd2-4446-9bf8-18c1d8205232" providerId="ADAL" clId="{2D470155-8369-4012-BF87-ACDCD7653EA6}" dt="2023-08-23T08:32:05.344" v="471" actId="26606"/>
          <ac:spMkLst>
            <pc:docMk/>
            <pc:sldMk cId="1270572850" sldId="295"/>
            <ac:spMk id="13" creationId="{DA8886A6-5426-494B-96D8-D962D2BA0818}"/>
          </ac:spMkLst>
        </pc:spChg>
        <pc:spChg chg="add del">
          <ac:chgData name="Jenny Hansson" userId="7ca38e2b-2fd2-4446-9bf8-18c1d8205232" providerId="ADAL" clId="{2D470155-8369-4012-BF87-ACDCD7653EA6}" dt="2023-08-23T08:32:05.344" v="471" actId="26606"/>
          <ac:spMkLst>
            <pc:docMk/>
            <pc:sldMk cId="1270572850" sldId="295"/>
            <ac:spMk id="15" creationId="{AA3ED336-C09E-46E8-9774-B977D15FC5E0}"/>
          </ac:spMkLst>
        </pc:spChg>
        <pc:spChg chg="add del">
          <ac:chgData name="Jenny Hansson" userId="7ca38e2b-2fd2-4446-9bf8-18c1d8205232" providerId="ADAL" clId="{2D470155-8369-4012-BF87-ACDCD7653EA6}" dt="2023-08-23T08:32:12.079" v="473" actId="26606"/>
          <ac:spMkLst>
            <pc:docMk/>
            <pc:sldMk cId="1270572850" sldId="295"/>
            <ac:spMk id="17" creationId="{3847E18C-932D-4C95-AABA-FEC7C9499AD7}"/>
          </ac:spMkLst>
        </pc:spChg>
        <pc:spChg chg="add del">
          <ac:chgData name="Jenny Hansson" userId="7ca38e2b-2fd2-4446-9bf8-18c1d8205232" providerId="ADAL" clId="{2D470155-8369-4012-BF87-ACDCD7653EA6}" dt="2023-08-23T08:32:12.079" v="473" actId="26606"/>
          <ac:spMkLst>
            <pc:docMk/>
            <pc:sldMk cId="1270572850" sldId="295"/>
            <ac:spMk id="18" creationId="{BACC6370-2D7E-4714-9D71-7542949D7D5D}"/>
          </ac:spMkLst>
        </pc:spChg>
        <pc:spChg chg="add del">
          <ac:chgData name="Jenny Hansson" userId="7ca38e2b-2fd2-4446-9bf8-18c1d8205232" providerId="ADAL" clId="{2D470155-8369-4012-BF87-ACDCD7653EA6}" dt="2023-08-23T08:32:12.079" v="473" actId="26606"/>
          <ac:spMkLst>
            <pc:docMk/>
            <pc:sldMk cId="1270572850" sldId="295"/>
            <ac:spMk id="19" creationId="{3150CB11-0C61-439E-910F-5787759E72A0}"/>
          </ac:spMkLst>
        </pc:spChg>
        <pc:spChg chg="add del">
          <ac:chgData name="Jenny Hansson" userId="7ca38e2b-2fd2-4446-9bf8-18c1d8205232" providerId="ADAL" clId="{2D470155-8369-4012-BF87-ACDCD7653EA6}" dt="2023-08-23T08:32:12.079" v="473" actId="26606"/>
          <ac:spMkLst>
            <pc:docMk/>
            <pc:sldMk cId="1270572850" sldId="295"/>
            <ac:spMk id="20" creationId="{256B2C21-A230-48C0-8DF1-C46611373C44}"/>
          </ac:spMkLst>
        </pc:spChg>
        <pc:spChg chg="add del">
          <ac:chgData name="Jenny Hansson" userId="7ca38e2b-2fd2-4446-9bf8-18c1d8205232" providerId="ADAL" clId="{2D470155-8369-4012-BF87-ACDCD7653EA6}" dt="2023-08-23T08:32:12.079" v="473" actId="26606"/>
          <ac:spMkLst>
            <pc:docMk/>
            <pc:sldMk cId="1270572850" sldId="295"/>
            <ac:spMk id="21" creationId="{43F8A58B-5155-44CE-A5FF-7647B47D0A7A}"/>
          </ac:spMkLst>
        </pc:spChg>
        <pc:spChg chg="add del">
          <ac:chgData name="Jenny Hansson" userId="7ca38e2b-2fd2-4446-9bf8-18c1d8205232" providerId="ADAL" clId="{2D470155-8369-4012-BF87-ACDCD7653EA6}" dt="2023-08-23T08:32:12.079" v="473" actId="26606"/>
          <ac:spMkLst>
            <pc:docMk/>
            <pc:sldMk cId="1270572850" sldId="295"/>
            <ac:spMk id="23" creationId="{443F2ACA-E6D6-4028-82DD-F03C262D5DE6}"/>
          </ac:spMkLst>
        </pc:spChg>
        <pc:spChg chg="add del">
          <ac:chgData name="Jenny Hansson" userId="7ca38e2b-2fd2-4446-9bf8-18c1d8205232" providerId="ADAL" clId="{2D470155-8369-4012-BF87-ACDCD7653EA6}" dt="2023-08-23T08:32:13.949" v="475" actId="26606"/>
          <ac:spMkLst>
            <pc:docMk/>
            <pc:sldMk cId="1270572850" sldId="295"/>
            <ac:spMk id="25" creationId="{53B021B3-DE93-4AB7-8A18-CF5F1CED88B8}"/>
          </ac:spMkLst>
        </pc:spChg>
        <pc:spChg chg="add del">
          <ac:chgData name="Jenny Hansson" userId="7ca38e2b-2fd2-4446-9bf8-18c1d8205232" providerId="ADAL" clId="{2D470155-8369-4012-BF87-ACDCD7653EA6}" dt="2023-08-23T08:32:13.949" v="475" actId="26606"/>
          <ac:spMkLst>
            <pc:docMk/>
            <pc:sldMk cId="1270572850" sldId="295"/>
            <ac:spMk id="26" creationId="{52D502E5-F6B4-4D58-B4AE-FC466FF15EE8}"/>
          </ac:spMkLst>
        </pc:spChg>
        <pc:spChg chg="add del">
          <ac:chgData name="Jenny Hansson" userId="7ca38e2b-2fd2-4446-9bf8-18c1d8205232" providerId="ADAL" clId="{2D470155-8369-4012-BF87-ACDCD7653EA6}" dt="2023-08-23T08:32:13.949" v="475" actId="26606"/>
          <ac:spMkLst>
            <pc:docMk/>
            <pc:sldMk cId="1270572850" sldId="295"/>
            <ac:spMk id="27" creationId="{9DECDBF4-02B6-4BB4-B65B-B8107AD6A9E8}"/>
          </ac:spMkLst>
        </pc:spChg>
        <pc:spChg chg="add del">
          <ac:chgData name="Jenny Hansson" userId="7ca38e2b-2fd2-4446-9bf8-18c1d8205232" providerId="ADAL" clId="{2D470155-8369-4012-BF87-ACDCD7653EA6}" dt="2023-08-23T08:32:30.491" v="477" actId="26606"/>
          <ac:spMkLst>
            <pc:docMk/>
            <pc:sldMk cId="1270572850" sldId="295"/>
            <ac:spMk id="29" creationId="{7DA1F35B-C8F7-4A5A-9339-7DA4D785B300}"/>
          </ac:spMkLst>
        </pc:spChg>
        <pc:spChg chg="add del">
          <ac:chgData name="Jenny Hansson" userId="7ca38e2b-2fd2-4446-9bf8-18c1d8205232" providerId="ADAL" clId="{2D470155-8369-4012-BF87-ACDCD7653EA6}" dt="2023-08-23T08:32:30.491" v="477" actId="26606"/>
          <ac:spMkLst>
            <pc:docMk/>
            <pc:sldMk cId="1270572850" sldId="295"/>
            <ac:spMk id="30" creationId="{B2D4AD41-40DA-4A81-92F5-B6E3BA1ED82A}"/>
          </ac:spMkLst>
        </pc:spChg>
        <pc:spChg chg="add del">
          <ac:chgData name="Jenny Hansson" userId="7ca38e2b-2fd2-4446-9bf8-18c1d8205232" providerId="ADAL" clId="{2D470155-8369-4012-BF87-ACDCD7653EA6}" dt="2023-08-23T08:32:32.333" v="479" actId="26606"/>
          <ac:spMkLst>
            <pc:docMk/>
            <pc:sldMk cId="1270572850" sldId="295"/>
            <ac:spMk id="32" creationId="{89A320C9-9735-4D13-8279-C1C674841392}"/>
          </ac:spMkLst>
        </pc:spChg>
        <pc:spChg chg="add del">
          <ac:chgData name="Jenny Hansson" userId="7ca38e2b-2fd2-4446-9bf8-18c1d8205232" providerId="ADAL" clId="{2D470155-8369-4012-BF87-ACDCD7653EA6}" dt="2023-08-23T08:32:32.333" v="479" actId="26606"/>
          <ac:spMkLst>
            <pc:docMk/>
            <pc:sldMk cId="1270572850" sldId="295"/>
            <ac:spMk id="33" creationId="{92544CF4-9B52-4A7B-A4B3-88C72729B77D}"/>
          </ac:spMkLst>
        </pc:spChg>
        <pc:spChg chg="add del">
          <ac:chgData name="Jenny Hansson" userId="7ca38e2b-2fd2-4446-9bf8-18c1d8205232" providerId="ADAL" clId="{2D470155-8369-4012-BF87-ACDCD7653EA6}" dt="2023-08-23T08:32:32.333" v="479" actId="26606"/>
          <ac:spMkLst>
            <pc:docMk/>
            <pc:sldMk cId="1270572850" sldId="295"/>
            <ac:spMk id="34" creationId="{E75862C5-5C00-4421-BC7B-9B7B86DBC80D}"/>
          </ac:spMkLst>
        </pc:spChg>
        <pc:spChg chg="add del">
          <ac:chgData name="Jenny Hansson" userId="7ca38e2b-2fd2-4446-9bf8-18c1d8205232" providerId="ADAL" clId="{2D470155-8369-4012-BF87-ACDCD7653EA6}" dt="2023-08-23T08:32:32.333" v="479" actId="26606"/>
          <ac:spMkLst>
            <pc:docMk/>
            <pc:sldMk cId="1270572850" sldId="295"/>
            <ac:spMk id="35" creationId="{089440EF-9BE9-4AE9-8C28-00B02296CDB6}"/>
          </ac:spMkLst>
        </pc:spChg>
        <pc:spChg chg="add del">
          <ac:chgData name="Jenny Hansson" userId="7ca38e2b-2fd2-4446-9bf8-18c1d8205232" providerId="ADAL" clId="{2D470155-8369-4012-BF87-ACDCD7653EA6}" dt="2023-08-23T08:32:40.286" v="481" actId="26606"/>
          <ac:spMkLst>
            <pc:docMk/>
            <pc:sldMk cId="1270572850" sldId="295"/>
            <ac:spMk id="37" creationId="{DA8886A6-5426-494B-96D8-D962D2BA0818}"/>
          </ac:spMkLst>
        </pc:spChg>
        <pc:spChg chg="add del">
          <ac:chgData name="Jenny Hansson" userId="7ca38e2b-2fd2-4446-9bf8-18c1d8205232" providerId="ADAL" clId="{2D470155-8369-4012-BF87-ACDCD7653EA6}" dt="2023-08-23T08:32:40.286" v="481" actId="26606"/>
          <ac:spMkLst>
            <pc:docMk/>
            <pc:sldMk cId="1270572850" sldId="295"/>
            <ac:spMk id="38" creationId="{AA3ED336-C09E-46E8-9774-B977D15FC5E0}"/>
          </ac:spMkLst>
        </pc:spChg>
        <pc:spChg chg="add">
          <ac:chgData name="Jenny Hansson" userId="7ca38e2b-2fd2-4446-9bf8-18c1d8205232" providerId="ADAL" clId="{2D470155-8369-4012-BF87-ACDCD7653EA6}" dt="2023-08-23T08:32:40.289" v="482" actId="26606"/>
          <ac:spMkLst>
            <pc:docMk/>
            <pc:sldMk cId="1270572850" sldId="295"/>
            <ac:spMk id="40" creationId="{89A320C9-9735-4D13-8279-C1C674841392}"/>
          </ac:spMkLst>
        </pc:spChg>
        <pc:spChg chg="add">
          <ac:chgData name="Jenny Hansson" userId="7ca38e2b-2fd2-4446-9bf8-18c1d8205232" providerId="ADAL" clId="{2D470155-8369-4012-BF87-ACDCD7653EA6}" dt="2023-08-23T08:32:40.289" v="482" actId="26606"/>
          <ac:spMkLst>
            <pc:docMk/>
            <pc:sldMk cId="1270572850" sldId="295"/>
            <ac:spMk id="41" creationId="{92544CF4-9B52-4A7B-A4B3-88C72729B77D}"/>
          </ac:spMkLst>
        </pc:spChg>
        <pc:spChg chg="add">
          <ac:chgData name="Jenny Hansson" userId="7ca38e2b-2fd2-4446-9bf8-18c1d8205232" providerId="ADAL" clId="{2D470155-8369-4012-BF87-ACDCD7653EA6}" dt="2023-08-23T08:32:40.289" v="482" actId="26606"/>
          <ac:spMkLst>
            <pc:docMk/>
            <pc:sldMk cId="1270572850" sldId="295"/>
            <ac:spMk id="42" creationId="{E75862C5-5C00-4421-BC7B-9B7B86DBC80D}"/>
          </ac:spMkLst>
        </pc:spChg>
        <pc:spChg chg="add">
          <ac:chgData name="Jenny Hansson" userId="7ca38e2b-2fd2-4446-9bf8-18c1d8205232" providerId="ADAL" clId="{2D470155-8369-4012-BF87-ACDCD7653EA6}" dt="2023-08-23T08:32:40.289" v="482" actId="26606"/>
          <ac:spMkLst>
            <pc:docMk/>
            <pc:sldMk cId="1270572850" sldId="295"/>
            <ac:spMk id="43" creationId="{089440EF-9BE9-4AE9-8C28-00B02296CDB6}"/>
          </ac:spMkLst>
        </pc:spChg>
        <pc:graphicFrameChg chg="add mod modGraphic">
          <ac:chgData name="Jenny Hansson" userId="7ca38e2b-2fd2-4446-9bf8-18c1d8205232" providerId="ADAL" clId="{2D470155-8369-4012-BF87-ACDCD7653EA6}" dt="2023-08-23T08:32:40.289" v="482" actId="26606"/>
          <ac:graphicFrameMkLst>
            <pc:docMk/>
            <pc:sldMk cId="1270572850" sldId="295"/>
            <ac:graphicFrameMk id="4" creationId="{60BD2C19-9D39-A7FF-060D-AB1BEC07144A}"/>
          </ac:graphicFrameMkLst>
        </pc:graphicFrameChg>
        <pc:picChg chg="add del mod">
          <ac:chgData name="Jenny Hansson" userId="7ca38e2b-2fd2-4446-9bf8-18c1d8205232" providerId="ADAL" clId="{2D470155-8369-4012-BF87-ACDCD7653EA6}" dt="2023-08-23T08:29:25.235" v="452" actId="478"/>
          <ac:picMkLst>
            <pc:docMk/>
            <pc:sldMk cId="1270572850" sldId="295"/>
            <ac:picMk id="6" creationId="{6B215F9B-59BA-C7E7-4A1E-E49779A7A029}"/>
          </ac:picMkLst>
        </pc:picChg>
        <pc:picChg chg="add mod">
          <ac:chgData name="Jenny Hansson" userId="7ca38e2b-2fd2-4446-9bf8-18c1d8205232" providerId="ADAL" clId="{2D470155-8369-4012-BF87-ACDCD7653EA6}" dt="2023-08-24T06:30:04.017" v="3029" actId="1076"/>
          <ac:picMkLst>
            <pc:docMk/>
            <pc:sldMk cId="1270572850" sldId="295"/>
            <ac:picMk id="8" creationId="{E74942F0-2FE2-D7B7-3FA4-56FAA22A8DE0}"/>
          </ac:picMkLst>
        </pc:picChg>
      </pc:sldChg>
      <pc:sldChg chg="addSp delSp modSp new mod ord setBg">
        <pc:chgData name="Jenny Hansson" userId="7ca38e2b-2fd2-4446-9bf8-18c1d8205232" providerId="ADAL" clId="{2D470155-8369-4012-BF87-ACDCD7653EA6}" dt="2023-08-23T13:19:24.793" v="1799"/>
        <pc:sldMkLst>
          <pc:docMk/>
          <pc:sldMk cId="3903763770" sldId="296"/>
        </pc:sldMkLst>
        <pc:spChg chg="mod">
          <ac:chgData name="Jenny Hansson" userId="7ca38e2b-2fd2-4446-9bf8-18c1d8205232" providerId="ADAL" clId="{2D470155-8369-4012-BF87-ACDCD7653EA6}" dt="2023-08-23T08:37:20.014" v="506" actId="255"/>
          <ac:spMkLst>
            <pc:docMk/>
            <pc:sldMk cId="3903763770" sldId="296"/>
            <ac:spMk id="2" creationId="{7F8CFAC6-D434-6D16-7DFA-F595D1A7CECB}"/>
          </ac:spMkLst>
        </pc:spChg>
        <pc:spChg chg="del">
          <ac:chgData name="Jenny Hansson" userId="7ca38e2b-2fd2-4446-9bf8-18c1d8205232" providerId="ADAL" clId="{2D470155-8369-4012-BF87-ACDCD7653EA6}" dt="2023-08-23T08:12:15.466" v="84" actId="22"/>
          <ac:spMkLst>
            <pc:docMk/>
            <pc:sldMk cId="3903763770" sldId="296"/>
            <ac:spMk id="3" creationId="{2A7D471F-833A-1116-EE2F-8F5340972387}"/>
          </ac:spMkLst>
        </pc:spChg>
        <pc:spChg chg="add del">
          <ac:chgData name="Jenny Hansson" userId="7ca38e2b-2fd2-4446-9bf8-18c1d8205232" providerId="ADAL" clId="{2D470155-8369-4012-BF87-ACDCD7653EA6}" dt="2023-08-23T08:18:10.987" v="362" actId="26606"/>
          <ac:spMkLst>
            <pc:docMk/>
            <pc:sldMk cId="3903763770" sldId="296"/>
            <ac:spMk id="9" creationId="{7E515320-42E5-16B3-81FD-798F1FD320D7}"/>
          </ac:spMkLst>
        </pc:spChg>
        <pc:spChg chg="add mod">
          <ac:chgData name="Jenny Hansson" userId="7ca38e2b-2fd2-4446-9bf8-18c1d8205232" providerId="ADAL" clId="{2D470155-8369-4012-BF87-ACDCD7653EA6}" dt="2023-08-23T08:34:24.468" v="488" actId="478"/>
          <ac:spMkLst>
            <pc:docMk/>
            <pc:sldMk cId="3903763770" sldId="296"/>
            <ac:spMk id="11" creationId="{FFE33A5F-80CD-3FE0-B3BB-A0C59737E5DD}"/>
          </ac:spMkLst>
        </pc:spChg>
        <pc:spChg chg="add del">
          <ac:chgData name="Jenny Hansson" userId="7ca38e2b-2fd2-4446-9bf8-18c1d8205232" providerId="ADAL" clId="{2D470155-8369-4012-BF87-ACDCD7653EA6}" dt="2023-08-23T08:18:10.987" v="362" actId="26606"/>
          <ac:spMkLst>
            <pc:docMk/>
            <pc:sldMk cId="3903763770" sldId="296"/>
            <ac:spMk id="12" creationId="{73C994B4-9721-4148-9EEC-6793CECDE8DD}"/>
          </ac:spMkLst>
        </pc:spChg>
        <pc:spChg chg="add del">
          <ac:chgData name="Jenny Hansson" userId="7ca38e2b-2fd2-4446-9bf8-18c1d8205232" providerId="ADAL" clId="{2D470155-8369-4012-BF87-ACDCD7653EA6}" dt="2023-08-23T08:18:10.987" v="362" actId="26606"/>
          <ac:spMkLst>
            <pc:docMk/>
            <pc:sldMk cId="3903763770" sldId="296"/>
            <ac:spMk id="14" creationId="{F9D95E49-763A-4886-B038-82F734740554}"/>
          </ac:spMkLst>
        </pc:spChg>
        <pc:spChg chg="add del">
          <ac:chgData name="Jenny Hansson" userId="7ca38e2b-2fd2-4446-9bf8-18c1d8205232" providerId="ADAL" clId="{2D470155-8369-4012-BF87-ACDCD7653EA6}" dt="2023-08-23T08:18:10.987" v="362" actId="26606"/>
          <ac:spMkLst>
            <pc:docMk/>
            <pc:sldMk cId="3903763770" sldId="296"/>
            <ac:spMk id="16" creationId="{C4BBF182-F88E-4160-9D7C-A47A761320CF}"/>
          </ac:spMkLst>
        </pc:spChg>
        <pc:spChg chg="add del">
          <ac:chgData name="Jenny Hansson" userId="7ca38e2b-2fd2-4446-9bf8-18c1d8205232" providerId="ADAL" clId="{2D470155-8369-4012-BF87-ACDCD7653EA6}" dt="2023-08-23T08:18:17.106" v="365" actId="26606"/>
          <ac:spMkLst>
            <pc:docMk/>
            <pc:sldMk cId="3903763770" sldId="296"/>
            <ac:spMk id="22" creationId="{32AEEBC8-9D30-42EF-95F2-386C2653FBF0}"/>
          </ac:spMkLst>
        </pc:spChg>
        <pc:spChg chg="add del">
          <ac:chgData name="Jenny Hansson" userId="7ca38e2b-2fd2-4446-9bf8-18c1d8205232" providerId="ADAL" clId="{2D470155-8369-4012-BF87-ACDCD7653EA6}" dt="2023-08-23T08:18:17.106" v="365" actId="26606"/>
          <ac:spMkLst>
            <pc:docMk/>
            <pc:sldMk cId="3903763770" sldId="296"/>
            <ac:spMk id="23" creationId="{2E92FA66-67D7-4CB4-94D3-E643A9AD4757}"/>
          </ac:spMkLst>
        </pc:spChg>
        <pc:spChg chg="add del">
          <ac:chgData name="Jenny Hansson" userId="7ca38e2b-2fd2-4446-9bf8-18c1d8205232" providerId="ADAL" clId="{2D470155-8369-4012-BF87-ACDCD7653EA6}" dt="2023-08-23T08:18:17.106" v="365" actId="26606"/>
          <ac:spMkLst>
            <pc:docMk/>
            <pc:sldMk cId="3903763770" sldId="296"/>
            <ac:spMk id="24" creationId="{8852CB54-4D9D-3233-4DE8-AA2602C0FB8F}"/>
          </ac:spMkLst>
        </pc:spChg>
        <pc:spChg chg="add del">
          <ac:chgData name="Jenny Hansson" userId="7ca38e2b-2fd2-4446-9bf8-18c1d8205232" providerId="ADAL" clId="{2D470155-8369-4012-BF87-ACDCD7653EA6}" dt="2023-08-23T08:18:36.503" v="372" actId="26606"/>
          <ac:spMkLst>
            <pc:docMk/>
            <pc:sldMk cId="3903763770" sldId="296"/>
            <ac:spMk id="28" creationId="{2550BE34-C2B8-49B8-8519-67A8CAD51AE9}"/>
          </ac:spMkLst>
        </pc:spChg>
        <pc:spChg chg="add del">
          <ac:chgData name="Jenny Hansson" userId="7ca38e2b-2fd2-4446-9bf8-18c1d8205232" providerId="ADAL" clId="{2D470155-8369-4012-BF87-ACDCD7653EA6}" dt="2023-08-23T08:18:36.503" v="372" actId="26606"/>
          <ac:spMkLst>
            <pc:docMk/>
            <pc:sldMk cId="3903763770" sldId="296"/>
            <ac:spMk id="29" creationId="{A7457DD9-5A45-400A-AB4B-4B4EDECA25F1}"/>
          </ac:spMkLst>
        </pc:spChg>
        <pc:spChg chg="add del">
          <ac:chgData name="Jenny Hansson" userId="7ca38e2b-2fd2-4446-9bf8-18c1d8205232" providerId="ADAL" clId="{2D470155-8369-4012-BF87-ACDCD7653EA6}" dt="2023-08-23T08:18:36.503" v="372" actId="26606"/>
          <ac:spMkLst>
            <pc:docMk/>
            <pc:sldMk cId="3903763770" sldId="296"/>
            <ac:spMk id="30" creationId="{441CF7D6-A660-431A-B0BB-140A0D5556B6}"/>
          </ac:spMkLst>
        </pc:spChg>
        <pc:spChg chg="add del">
          <ac:chgData name="Jenny Hansson" userId="7ca38e2b-2fd2-4446-9bf8-18c1d8205232" providerId="ADAL" clId="{2D470155-8369-4012-BF87-ACDCD7653EA6}" dt="2023-08-23T08:18:36.503" v="372" actId="26606"/>
          <ac:spMkLst>
            <pc:docMk/>
            <pc:sldMk cId="3903763770" sldId="296"/>
            <ac:spMk id="31" creationId="{0570A85B-3810-4F95-97B0-CBF4CCDB381C}"/>
          </ac:spMkLst>
        </pc:spChg>
        <pc:spChg chg="add del mod">
          <ac:chgData name="Jenny Hansson" userId="7ca38e2b-2fd2-4446-9bf8-18c1d8205232" providerId="ADAL" clId="{2D470155-8369-4012-BF87-ACDCD7653EA6}" dt="2023-08-23T08:33:08.492" v="483" actId="931"/>
          <ac:spMkLst>
            <pc:docMk/>
            <pc:sldMk cId="3903763770" sldId="296"/>
            <ac:spMk id="32" creationId="{B50F8F38-D059-DD23-A357-90FEF7B911A6}"/>
          </ac:spMkLst>
        </pc:spChg>
        <pc:spChg chg="add">
          <ac:chgData name="Jenny Hansson" userId="7ca38e2b-2fd2-4446-9bf8-18c1d8205232" providerId="ADAL" clId="{2D470155-8369-4012-BF87-ACDCD7653EA6}" dt="2023-08-23T08:18:36.503" v="372" actId="26606"/>
          <ac:spMkLst>
            <pc:docMk/>
            <pc:sldMk cId="3903763770" sldId="296"/>
            <ac:spMk id="37" creationId="{32AEEBC8-9D30-42EF-95F2-386C2653FBF0}"/>
          </ac:spMkLst>
        </pc:spChg>
        <pc:spChg chg="add">
          <ac:chgData name="Jenny Hansson" userId="7ca38e2b-2fd2-4446-9bf8-18c1d8205232" providerId="ADAL" clId="{2D470155-8369-4012-BF87-ACDCD7653EA6}" dt="2023-08-23T08:18:36.503" v="372" actId="26606"/>
          <ac:spMkLst>
            <pc:docMk/>
            <pc:sldMk cId="3903763770" sldId="296"/>
            <ac:spMk id="39" creationId="{2E92FA66-67D7-4CB4-94D3-E643A9AD4757}"/>
          </ac:spMkLst>
        </pc:spChg>
        <pc:picChg chg="add mod ord">
          <ac:chgData name="Jenny Hansson" userId="7ca38e2b-2fd2-4446-9bf8-18c1d8205232" providerId="ADAL" clId="{2D470155-8369-4012-BF87-ACDCD7653EA6}" dt="2023-08-23T08:19:37.248" v="378" actId="1076"/>
          <ac:picMkLst>
            <pc:docMk/>
            <pc:sldMk cId="3903763770" sldId="296"/>
            <ac:picMk id="5" creationId="{A78A8364-1E72-1287-21A1-545941F9C223}"/>
          </ac:picMkLst>
        </pc:picChg>
        <pc:picChg chg="add del mod">
          <ac:chgData name="Jenny Hansson" userId="7ca38e2b-2fd2-4446-9bf8-18c1d8205232" providerId="ADAL" clId="{2D470155-8369-4012-BF87-ACDCD7653EA6}" dt="2023-08-23T08:34:24.468" v="488" actId="478"/>
          <ac:picMkLst>
            <pc:docMk/>
            <pc:sldMk cId="3903763770" sldId="296"/>
            <ac:picMk id="7" creationId="{3A0416BF-22AD-3D8A-4729-3515DABC0755}"/>
          </ac:picMkLst>
        </pc:picChg>
        <pc:picChg chg="add mod">
          <ac:chgData name="Jenny Hansson" userId="7ca38e2b-2fd2-4446-9bf8-18c1d8205232" providerId="ADAL" clId="{2D470155-8369-4012-BF87-ACDCD7653EA6}" dt="2023-08-23T08:35:13.416" v="493" actId="1076"/>
          <ac:picMkLst>
            <pc:docMk/>
            <pc:sldMk cId="3903763770" sldId="296"/>
            <ac:picMk id="13" creationId="{0B89AA3E-FA5E-F555-79EF-8F1AEC3103DB}"/>
          </ac:picMkLst>
        </pc:picChg>
        <pc:cxnChg chg="add del">
          <ac:chgData name="Jenny Hansson" userId="7ca38e2b-2fd2-4446-9bf8-18c1d8205232" providerId="ADAL" clId="{2D470155-8369-4012-BF87-ACDCD7653EA6}" dt="2023-08-23T08:18:19.911" v="368" actId="26606"/>
          <ac:cxnSpMkLst>
            <pc:docMk/>
            <pc:sldMk cId="3903763770" sldId="296"/>
            <ac:cxnSpMk id="10" creationId="{192712F8-36FA-35DF-0CE8-4098D93322A3}"/>
          </ac:cxnSpMkLst>
        </pc:cxnChg>
        <pc:cxnChg chg="add del">
          <ac:chgData name="Jenny Hansson" userId="7ca38e2b-2fd2-4446-9bf8-18c1d8205232" providerId="ADAL" clId="{2D470155-8369-4012-BF87-ACDCD7653EA6}" dt="2023-08-23T08:18:10.987" v="362" actId="26606"/>
          <ac:cxnSpMkLst>
            <pc:docMk/>
            <pc:sldMk cId="3903763770" sldId="296"/>
            <ac:cxnSpMk id="18" creationId="{BA0504EE-683F-4FE2-A169-83C71FAA35CB}"/>
          </ac:cxnSpMkLst>
        </pc:cxnChg>
        <pc:cxnChg chg="add del">
          <ac:chgData name="Jenny Hansson" userId="7ca38e2b-2fd2-4446-9bf8-18c1d8205232" providerId="ADAL" clId="{2D470155-8369-4012-BF87-ACDCD7653EA6}" dt="2023-08-23T08:18:10.987" v="362" actId="26606"/>
          <ac:cxnSpMkLst>
            <pc:docMk/>
            <pc:sldMk cId="3903763770" sldId="296"/>
            <ac:cxnSpMk id="20" creationId="{80A61CFF-0E76-478B-B02B-73692D891E7C}"/>
          </ac:cxnSpMkLst>
        </pc:cxnChg>
        <pc:cxnChg chg="add del">
          <ac:chgData name="Jenny Hansson" userId="7ca38e2b-2fd2-4446-9bf8-18c1d8205232" providerId="ADAL" clId="{2D470155-8369-4012-BF87-ACDCD7653EA6}" dt="2023-08-23T08:18:19.911" v="368" actId="26606"/>
          <ac:cxnSpMkLst>
            <pc:docMk/>
            <pc:sldMk cId="3903763770" sldId="296"/>
            <ac:cxnSpMk id="26" creationId="{AF9469B9-6468-5B6A-E832-8D4590388432}"/>
          </ac:cxnSpMkLst>
        </pc:cxnChg>
      </pc:sldChg>
      <pc:sldChg chg="addSp delSp modSp new mod ord">
        <pc:chgData name="Jenny Hansson" userId="7ca38e2b-2fd2-4446-9bf8-18c1d8205232" providerId="ADAL" clId="{2D470155-8369-4012-BF87-ACDCD7653EA6}" dt="2023-08-23T08:43:43.496" v="519" actId="1076"/>
        <pc:sldMkLst>
          <pc:docMk/>
          <pc:sldMk cId="3426813146" sldId="297"/>
        </pc:sldMkLst>
        <pc:spChg chg="mod">
          <ac:chgData name="Jenny Hansson" userId="7ca38e2b-2fd2-4446-9bf8-18c1d8205232" providerId="ADAL" clId="{2D470155-8369-4012-BF87-ACDCD7653EA6}" dt="2023-08-23T08:25:48.065" v="445" actId="1076"/>
          <ac:spMkLst>
            <pc:docMk/>
            <pc:sldMk cId="3426813146" sldId="297"/>
            <ac:spMk id="2" creationId="{F4817888-1402-67FC-FB8F-D7CC95437F8E}"/>
          </ac:spMkLst>
        </pc:spChg>
        <pc:spChg chg="del">
          <ac:chgData name="Jenny Hansson" userId="7ca38e2b-2fd2-4446-9bf8-18c1d8205232" providerId="ADAL" clId="{2D470155-8369-4012-BF87-ACDCD7653EA6}" dt="2023-08-23T08:24:53.525" v="438" actId="22"/>
          <ac:spMkLst>
            <pc:docMk/>
            <pc:sldMk cId="3426813146" sldId="297"/>
            <ac:spMk id="3" creationId="{43140052-F4AD-B792-E623-7520A6C8BF3C}"/>
          </ac:spMkLst>
        </pc:spChg>
        <pc:picChg chg="add mod ord">
          <ac:chgData name="Jenny Hansson" userId="7ca38e2b-2fd2-4446-9bf8-18c1d8205232" providerId="ADAL" clId="{2D470155-8369-4012-BF87-ACDCD7653EA6}" dt="2023-08-23T08:43:43.496" v="519" actId="1076"/>
          <ac:picMkLst>
            <pc:docMk/>
            <pc:sldMk cId="3426813146" sldId="297"/>
            <ac:picMk id="5" creationId="{FB9E7DFB-F739-BC93-A872-554D666E938D}"/>
          </ac:picMkLst>
        </pc:picChg>
      </pc:sldChg>
      <pc:sldChg chg="add del">
        <pc:chgData name="Jenny Hansson" userId="7ca38e2b-2fd2-4446-9bf8-18c1d8205232" providerId="ADAL" clId="{2D470155-8369-4012-BF87-ACDCD7653EA6}" dt="2023-08-23T08:58:11.824" v="664" actId="2696"/>
        <pc:sldMkLst>
          <pc:docMk/>
          <pc:sldMk cId="2303525495" sldId="298"/>
        </pc:sldMkLst>
      </pc:sldChg>
      <pc:sldChg chg="new del ord">
        <pc:chgData name="Jenny Hansson" userId="7ca38e2b-2fd2-4446-9bf8-18c1d8205232" providerId="ADAL" clId="{2D470155-8369-4012-BF87-ACDCD7653EA6}" dt="2023-08-23T08:57:50.464" v="661" actId="2696"/>
        <pc:sldMkLst>
          <pc:docMk/>
          <pc:sldMk cId="4048514792" sldId="298"/>
        </pc:sldMkLst>
      </pc:sldChg>
      <pc:sldChg chg="addSp delSp modSp add mod setBg modClrScheme chgLayout">
        <pc:chgData name="Jenny Hansson" userId="7ca38e2b-2fd2-4446-9bf8-18c1d8205232" providerId="ADAL" clId="{2D470155-8369-4012-BF87-ACDCD7653EA6}" dt="2023-08-24T18:52:48.428" v="3342" actId="20577"/>
        <pc:sldMkLst>
          <pc:docMk/>
          <pc:sldMk cId="3542969644" sldId="299"/>
        </pc:sldMkLst>
        <pc:spChg chg="add del mod ord">
          <ac:chgData name="Jenny Hansson" userId="7ca38e2b-2fd2-4446-9bf8-18c1d8205232" providerId="ADAL" clId="{2D470155-8369-4012-BF87-ACDCD7653EA6}" dt="2023-08-23T08:58:34.777" v="665"/>
          <ac:spMkLst>
            <pc:docMk/>
            <pc:sldMk cId="3542969644" sldId="299"/>
            <ac:spMk id="2" creationId="{61E94223-2069-BF88-0231-25A1A39C9FB7}"/>
          </ac:spMkLst>
        </pc:spChg>
        <pc:spChg chg="mod ord">
          <ac:chgData name="Jenny Hansson" userId="7ca38e2b-2fd2-4446-9bf8-18c1d8205232" providerId="ADAL" clId="{2D470155-8369-4012-BF87-ACDCD7653EA6}" dt="2023-08-23T09:31:59.485" v="725" actId="20577"/>
          <ac:spMkLst>
            <pc:docMk/>
            <pc:sldMk cId="3542969644" sldId="299"/>
            <ac:spMk id="4" creationId="{B45F0699-1E17-B4AB-3047-BF3D8E6C4854}"/>
          </ac:spMkLst>
        </pc:spChg>
        <pc:spChg chg="add mod">
          <ac:chgData name="Jenny Hansson" userId="7ca38e2b-2fd2-4446-9bf8-18c1d8205232" providerId="ADAL" clId="{2D470155-8369-4012-BF87-ACDCD7653EA6}" dt="2023-08-24T18:52:48.428" v="3342" actId="20577"/>
          <ac:spMkLst>
            <pc:docMk/>
            <pc:sldMk cId="3542969644" sldId="299"/>
            <ac:spMk id="9" creationId="{27BC8BE6-4FDE-99AF-D3B6-7333B1C91F64}"/>
          </ac:spMkLst>
        </pc:spChg>
        <pc:spChg chg="add">
          <ac:chgData name="Jenny Hansson" userId="7ca38e2b-2fd2-4446-9bf8-18c1d8205232" providerId="ADAL" clId="{2D470155-8369-4012-BF87-ACDCD7653EA6}" dt="2023-08-23T08:58:36.621" v="668" actId="26606"/>
          <ac:spMkLst>
            <pc:docMk/>
            <pc:sldMk cId="3542969644" sldId="299"/>
            <ac:spMk id="12" creationId="{F13C74B1-5B17-4795-BED0-7140497B445A}"/>
          </ac:spMkLst>
        </pc:spChg>
        <pc:spChg chg="add">
          <ac:chgData name="Jenny Hansson" userId="7ca38e2b-2fd2-4446-9bf8-18c1d8205232" providerId="ADAL" clId="{2D470155-8369-4012-BF87-ACDCD7653EA6}" dt="2023-08-23T08:58:36.621" v="668" actId="26606"/>
          <ac:spMkLst>
            <pc:docMk/>
            <pc:sldMk cId="3542969644" sldId="299"/>
            <ac:spMk id="14" creationId="{D4974D33-8DC5-464E-8C6D-BE58F0669C17}"/>
          </ac:spMkLst>
        </pc:spChg>
        <pc:picChg chg="add mod">
          <ac:chgData name="Jenny Hansson" userId="7ca38e2b-2fd2-4446-9bf8-18c1d8205232" providerId="ADAL" clId="{2D470155-8369-4012-BF87-ACDCD7653EA6}" dt="2023-08-23T08:58:36.621" v="668" actId="26606"/>
          <ac:picMkLst>
            <pc:docMk/>
            <pc:sldMk cId="3542969644" sldId="299"/>
            <ac:picMk id="5" creationId="{8E281162-5060-AAFE-24BA-E2A0F2907708}"/>
          </ac:picMkLst>
        </pc:picChg>
      </pc:sldChg>
      <pc:sldChg chg="addSp delSp modSp new mod setBg">
        <pc:chgData name="Jenny Hansson" userId="7ca38e2b-2fd2-4446-9bf8-18c1d8205232" providerId="ADAL" clId="{2D470155-8369-4012-BF87-ACDCD7653EA6}" dt="2023-08-24T19:11:32.732" v="3453" actId="26606"/>
        <pc:sldMkLst>
          <pc:docMk/>
          <pc:sldMk cId="3772718624" sldId="300"/>
        </pc:sldMkLst>
        <pc:spChg chg="mod">
          <ac:chgData name="Jenny Hansson" userId="7ca38e2b-2fd2-4446-9bf8-18c1d8205232" providerId="ADAL" clId="{2D470155-8369-4012-BF87-ACDCD7653EA6}" dt="2023-08-24T19:11:32.732" v="3453" actId="26606"/>
          <ac:spMkLst>
            <pc:docMk/>
            <pc:sldMk cId="3772718624" sldId="300"/>
            <ac:spMk id="2" creationId="{29EF4D69-5EEB-93C3-CE3D-7B67F177B932}"/>
          </ac:spMkLst>
        </pc:spChg>
        <pc:spChg chg="del">
          <ac:chgData name="Jenny Hansson" userId="7ca38e2b-2fd2-4446-9bf8-18c1d8205232" providerId="ADAL" clId="{2D470155-8369-4012-BF87-ACDCD7653EA6}" dt="2023-08-23T13:11:44.152" v="1711"/>
          <ac:spMkLst>
            <pc:docMk/>
            <pc:sldMk cId="3772718624" sldId="300"/>
            <ac:spMk id="3" creationId="{C5E94424-0543-8366-CB80-B2FFA3E1CD33}"/>
          </ac:spMkLst>
        </pc:spChg>
        <pc:spChg chg="add del">
          <ac:chgData name="Jenny Hansson" userId="7ca38e2b-2fd2-4446-9bf8-18c1d8205232" providerId="ADAL" clId="{2D470155-8369-4012-BF87-ACDCD7653EA6}" dt="2023-08-24T19:11:28.339" v="3450" actId="26606"/>
          <ac:spMkLst>
            <pc:docMk/>
            <pc:sldMk cId="3772718624" sldId="300"/>
            <ac:spMk id="9" creationId="{4E59009B-8BCE-750B-D99D-7895AE7E3767}"/>
          </ac:spMkLst>
        </pc:spChg>
        <pc:spChg chg="add del">
          <ac:chgData name="Jenny Hansson" userId="7ca38e2b-2fd2-4446-9bf8-18c1d8205232" providerId="ADAL" clId="{2D470155-8369-4012-BF87-ACDCD7653EA6}" dt="2023-08-24T19:11:32.732" v="3452" actId="26606"/>
          <ac:spMkLst>
            <pc:docMk/>
            <pc:sldMk cId="3772718624" sldId="300"/>
            <ac:spMk id="10" creationId="{F0087D53-9295-4463-AAE4-D5C626046E9F}"/>
          </ac:spMkLst>
        </pc:spChg>
        <pc:spChg chg="add del">
          <ac:chgData name="Jenny Hansson" userId="7ca38e2b-2fd2-4446-9bf8-18c1d8205232" providerId="ADAL" clId="{2D470155-8369-4012-BF87-ACDCD7653EA6}" dt="2023-08-24T19:11:28.339" v="3450" actId="26606"/>
          <ac:spMkLst>
            <pc:docMk/>
            <pc:sldMk cId="3772718624" sldId="300"/>
            <ac:spMk id="12" creationId="{38468727-63BE-4191-B4A6-C30C82C0E986}"/>
          </ac:spMkLst>
        </pc:spChg>
        <pc:spChg chg="add del">
          <ac:chgData name="Jenny Hansson" userId="7ca38e2b-2fd2-4446-9bf8-18c1d8205232" providerId="ADAL" clId="{2D470155-8369-4012-BF87-ACDCD7653EA6}" dt="2023-08-24T19:11:28.339" v="3450" actId="26606"/>
          <ac:spMkLst>
            <pc:docMk/>
            <pc:sldMk cId="3772718624" sldId="300"/>
            <ac:spMk id="14" creationId="{9D355BB6-1BB8-4828-B246-CFB31742D7B8}"/>
          </ac:spMkLst>
        </pc:spChg>
        <pc:spChg chg="add del">
          <ac:chgData name="Jenny Hansson" userId="7ca38e2b-2fd2-4446-9bf8-18c1d8205232" providerId="ADAL" clId="{2D470155-8369-4012-BF87-ACDCD7653EA6}" dt="2023-08-24T19:11:28.339" v="3450" actId="26606"/>
          <ac:spMkLst>
            <pc:docMk/>
            <pc:sldMk cId="3772718624" sldId="300"/>
            <ac:spMk id="16" creationId="{CA52A9B9-B2B3-46F0-9D53-0EFF9905BF8F}"/>
          </ac:spMkLst>
        </pc:spChg>
        <pc:spChg chg="add del">
          <ac:chgData name="Jenny Hansson" userId="7ca38e2b-2fd2-4446-9bf8-18c1d8205232" providerId="ADAL" clId="{2D470155-8369-4012-BF87-ACDCD7653EA6}" dt="2023-08-24T19:11:32.732" v="3452" actId="26606"/>
          <ac:spMkLst>
            <pc:docMk/>
            <pc:sldMk cId="3772718624" sldId="300"/>
            <ac:spMk id="18" creationId="{D6A9C53F-5F90-40A5-8C85-5412D39C8C68}"/>
          </ac:spMkLst>
        </pc:spChg>
        <pc:spChg chg="add">
          <ac:chgData name="Jenny Hansson" userId="7ca38e2b-2fd2-4446-9bf8-18c1d8205232" providerId="ADAL" clId="{2D470155-8369-4012-BF87-ACDCD7653EA6}" dt="2023-08-24T19:11:32.732" v="3453" actId="26606"/>
          <ac:spMkLst>
            <pc:docMk/>
            <pc:sldMk cId="3772718624" sldId="300"/>
            <ac:spMk id="20" creationId="{38468727-63BE-4191-B4A6-C30C82C0E986}"/>
          </ac:spMkLst>
        </pc:spChg>
        <pc:spChg chg="add">
          <ac:chgData name="Jenny Hansson" userId="7ca38e2b-2fd2-4446-9bf8-18c1d8205232" providerId="ADAL" clId="{2D470155-8369-4012-BF87-ACDCD7653EA6}" dt="2023-08-24T19:11:32.732" v="3453" actId="26606"/>
          <ac:spMkLst>
            <pc:docMk/>
            <pc:sldMk cId="3772718624" sldId="300"/>
            <ac:spMk id="21" creationId="{9D355BB6-1BB8-4828-B246-CFB31742D7B8}"/>
          </ac:spMkLst>
        </pc:spChg>
        <pc:spChg chg="add">
          <ac:chgData name="Jenny Hansson" userId="7ca38e2b-2fd2-4446-9bf8-18c1d8205232" providerId="ADAL" clId="{2D470155-8369-4012-BF87-ACDCD7653EA6}" dt="2023-08-24T19:11:32.732" v="3453" actId="26606"/>
          <ac:spMkLst>
            <pc:docMk/>
            <pc:sldMk cId="3772718624" sldId="300"/>
            <ac:spMk id="22" creationId="{CA52A9B9-B2B3-46F0-9D53-0EFF9905BF8F}"/>
          </ac:spMkLst>
        </pc:spChg>
        <pc:spChg chg="add">
          <ac:chgData name="Jenny Hansson" userId="7ca38e2b-2fd2-4446-9bf8-18c1d8205232" providerId="ADAL" clId="{2D470155-8369-4012-BF87-ACDCD7653EA6}" dt="2023-08-24T19:11:32.732" v="3453" actId="26606"/>
          <ac:spMkLst>
            <pc:docMk/>
            <pc:sldMk cId="3772718624" sldId="300"/>
            <ac:spMk id="23" creationId="{4E59009B-8BCE-750B-D99D-7895AE7E3767}"/>
          </ac:spMkLst>
        </pc:spChg>
        <pc:picChg chg="add mod ord">
          <ac:chgData name="Jenny Hansson" userId="7ca38e2b-2fd2-4446-9bf8-18c1d8205232" providerId="ADAL" clId="{2D470155-8369-4012-BF87-ACDCD7653EA6}" dt="2023-08-24T19:11:32.732" v="3453" actId="26606"/>
          <ac:picMkLst>
            <pc:docMk/>
            <pc:sldMk cId="3772718624" sldId="300"/>
            <ac:picMk id="4" creationId="{38ACBE11-CE1A-B567-710C-CAD011A1BBB0}"/>
          </ac:picMkLst>
        </pc:picChg>
        <pc:picChg chg="add mod">
          <ac:chgData name="Jenny Hansson" userId="7ca38e2b-2fd2-4446-9bf8-18c1d8205232" providerId="ADAL" clId="{2D470155-8369-4012-BF87-ACDCD7653EA6}" dt="2023-08-24T19:11:32.732" v="3453" actId="26606"/>
          <ac:picMkLst>
            <pc:docMk/>
            <pc:sldMk cId="3772718624" sldId="300"/>
            <ac:picMk id="5" creationId="{BB0DF1F6-ABE2-F109-49A8-35B110DF745A}"/>
          </ac:picMkLst>
        </pc:picChg>
      </pc:sldChg>
      <pc:sldChg chg="addSp delSp modSp new mod">
        <pc:chgData name="Jenny Hansson" userId="7ca38e2b-2fd2-4446-9bf8-18c1d8205232" providerId="ADAL" clId="{2D470155-8369-4012-BF87-ACDCD7653EA6}" dt="2023-08-23T13:16:18.054" v="1771" actId="14100"/>
        <pc:sldMkLst>
          <pc:docMk/>
          <pc:sldMk cId="2931344849" sldId="301"/>
        </pc:sldMkLst>
        <pc:spChg chg="mod">
          <ac:chgData name="Jenny Hansson" userId="7ca38e2b-2fd2-4446-9bf8-18c1d8205232" providerId="ADAL" clId="{2D470155-8369-4012-BF87-ACDCD7653EA6}" dt="2023-08-23T13:15:43.842" v="1766" actId="20577"/>
          <ac:spMkLst>
            <pc:docMk/>
            <pc:sldMk cId="2931344849" sldId="301"/>
            <ac:spMk id="2" creationId="{5242F415-4B71-48A8-DC76-41FD9FF13542}"/>
          </ac:spMkLst>
        </pc:spChg>
        <pc:spChg chg="del">
          <ac:chgData name="Jenny Hansson" userId="7ca38e2b-2fd2-4446-9bf8-18c1d8205232" providerId="ADAL" clId="{2D470155-8369-4012-BF87-ACDCD7653EA6}" dt="2023-08-23T13:15:21.292" v="1734"/>
          <ac:spMkLst>
            <pc:docMk/>
            <pc:sldMk cId="2931344849" sldId="301"/>
            <ac:spMk id="3" creationId="{DB878DCA-B7D9-802E-B8D6-D5E781C5B095}"/>
          </ac:spMkLst>
        </pc:spChg>
        <pc:picChg chg="add mod">
          <ac:chgData name="Jenny Hansson" userId="7ca38e2b-2fd2-4446-9bf8-18c1d8205232" providerId="ADAL" clId="{2D470155-8369-4012-BF87-ACDCD7653EA6}" dt="2023-08-23T13:15:53.664" v="1768" actId="1076"/>
          <ac:picMkLst>
            <pc:docMk/>
            <pc:sldMk cId="2931344849" sldId="301"/>
            <ac:picMk id="4" creationId="{856A0756-3C68-E04B-F07C-2BB333C8A5E7}"/>
          </ac:picMkLst>
        </pc:picChg>
        <pc:picChg chg="add mod">
          <ac:chgData name="Jenny Hansson" userId="7ca38e2b-2fd2-4446-9bf8-18c1d8205232" providerId="ADAL" clId="{2D470155-8369-4012-BF87-ACDCD7653EA6}" dt="2023-08-23T13:16:18.054" v="1771" actId="14100"/>
          <ac:picMkLst>
            <pc:docMk/>
            <pc:sldMk cId="2931344849" sldId="301"/>
            <ac:picMk id="6" creationId="{2F5BCED2-E032-A5C2-E30D-181CD786A45B}"/>
          </ac:picMkLst>
        </pc:picChg>
      </pc:sldChg>
      <pc:sldChg chg="addSp delSp modSp new mod setBg">
        <pc:chgData name="Jenny Hansson" userId="7ca38e2b-2fd2-4446-9bf8-18c1d8205232" providerId="ADAL" clId="{2D470155-8369-4012-BF87-ACDCD7653EA6}" dt="2023-08-24T19:12:00.373" v="3455" actId="26606"/>
        <pc:sldMkLst>
          <pc:docMk/>
          <pc:sldMk cId="754711222" sldId="302"/>
        </pc:sldMkLst>
        <pc:spChg chg="mod">
          <ac:chgData name="Jenny Hansson" userId="7ca38e2b-2fd2-4446-9bf8-18c1d8205232" providerId="ADAL" clId="{2D470155-8369-4012-BF87-ACDCD7653EA6}" dt="2023-08-24T19:12:00.373" v="3455" actId="26606"/>
          <ac:spMkLst>
            <pc:docMk/>
            <pc:sldMk cId="754711222" sldId="302"/>
            <ac:spMk id="2" creationId="{36FE9564-E1A7-CE7F-8CC8-3A0E9B601E5B}"/>
          </ac:spMkLst>
        </pc:spChg>
        <pc:spChg chg="del">
          <ac:chgData name="Jenny Hansson" userId="7ca38e2b-2fd2-4446-9bf8-18c1d8205232" providerId="ADAL" clId="{2D470155-8369-4012-BF87-ACDCD7653EA6}" dt="2023-08-23T13:17:14.708" v="1792"/>
          <ac:spMkLst>
            <pc:docMk/>
            <pc:sldMk cId="754711222" sldId="302"/>
            <ac:spMk id="3" creationId="{9E7EE134-D7C3-C7E4-A29D-D91A141DA72F}"/>
          </ac:spMkLst>
        </pc:spChg>
        <pc:spChg chg="add del">
          <ac:chgData name="Jenny Hansson" userId="7ca38e2b-2fd2-4446-9bf8-18c1d8205232" providerId="ADAL" clId="{2D470155-8369-4012-BF87-ACDCD7653EA6}" dt="2023-08-24T19:12:00.373" v="3455" actId="26606"/>
          <ac:spMkLst>
            <pc:docMk/>
            <pc:sldMk cId="754711222" sldId="302"/>
            <ac:spMk id="10" creationId="{2F4C03CF-76AD-2B9F-7EAC-BD21772B9CA2}"/>
          </ac:spMkLst>
        </pc:spChg>
        <pc:spChg chg="add del">
          <ac:chgData name="Jenny Hansson" userId="7ca38e2b-2fd2-4446-9bf8-18c1d8205232" providerId="ADAL" clId="{2D470155-8369-4012-BF87-ACDCD7653EA6}" dt="2023-08-24T19:12:00.373" v="3455" actId="26606"/>
          <ac:spMkLst>
            <pc:docMk/>
            <pc:sldMk cId="754711222" sldId="302"/>
            <ac:spMk id="12" creationId="{D9459D69-81E2-5DEC-98A2-EF3BBA4EAC19}"/>
          </ac:spMkLst>
        </pc:spChg>
        <pc:picChg chg="add mod">
          <ac:chgData name="Jenny Hansson" userId="7ca38e2b-2fd2-4446-9bf8-18c1d8205232" providerId="ADAL" clId="{2D470155-8369-4012-BF87-ACDCD7653EA6}" dt="2023-08-24T19:12:00.373" v="3455" actId="26606"/>
          <ac:picMkLst>
            <pc:docMk/>
            <pc:sldMk cId="754711222" sldId="302"/>
            <ac:picMk id="4" creationId="{9041C51B-42A3-5D0D-236F-105062A74E0C}"/>
          </ac:picMkLst>
        </pc:picChg>
        <pc:picChg chg="add mod">
          <ac:chgData name="Jenny Hansson" userId="7ca38e2b-2fd2-4446-9bf8-18c1d8205232" providerId="ADAL" clId="{2D470155-8369-4012-BF87-ACDCD7653EA6}" dt="2023-08-24T19:12:00.373" v="3455" actId="26606"/>
          <ac:picMkLst>
            <pc:docMk/>
            <pc:sldMk cId="754711222" sldId="302"/>
            <ac:picMk id="5" creationId="{EAC1BF19-E9D5-7413-8D96-73F8C622A712}"/>
          </ac:picMkLst>
        </pc:picChg>
      </pc:sldChg>
      <pc:sldChg chg="addSp modSp new mod setBg">
        <pc:chgData name="Jenny Hansson" userId="7ca38e2b-2fd2-4446-9bf8-18c1d8205232" providerId="ADAL" clId="{2D470155-8369-4012-BF87-ACDCD7653EA6}" dt="2023-08-24T19:10:58.695" v="3448" actId="26606"/>
        <pc:sldMkLst>
          <pc:docMk/>
          <pc:sldMk cId="4117357236" sldId="303"/>
        </pc:sldMkLst>
        <pc:spChg chg="mod">
          <ac:chgData name="Jenny Hansson" userId="7ca38e2b-2fd2-4446-9bf8-18c1d8205232" providerId="ADAL" clId="{2D470155-8369-4012-BF87-ACDCD7653EA6}" dt="2023-08-24T19:10:58.695" v="3448" actId="26606"/>
          <ac:spMkLst>
            <pc:docMk/>
            <pc:sldMk cId="4117357236" sldId="303"/>
            <ac:spMk id="2" creationId="{4C20F0DD-1818-DE3C-BB30-774083B0CAA3}"/>
          </ac:spMkLst>
        </pc:spChg>
        <pc:spChg chg="mod">
          <ac:chgData name="Jenny Hansson" userId="7ca38e2b-2fd2-4446-9bf8-18c1d8205232" providerId="ADAL" clId="{2D470155-8369-4012-BF87-ACDCD7653EA6}" dt="2023-08-24T19:10:58.695" v="3448" actId="26606"/>
          <ac:spMkLst>
            <pc:docMk/>
            <pc:sldMk cId="4117357236" sldId="303"/>
            <ac:spMk id="3" creationId="{879322B2-BEDF-0A01-E09F-F1069EAD5056}"/>
          </ac:spMkLst>
        </pc:spChg>
        <pc:spChg chg="add">
          <ac:chgData name="Jenny Hansson" userId="7ca38e2b-2fd2-4446-9bf8-18c1d8205232" providerId="ADAL" clId="{2D470155-8369-4012-BF87-ACDCD7653EA6}" dt="2023-08-24T19:10:58.695" v="3448" actId="26606"/>
          <ac:spMkLst>
            <pc:docMk/>
            <pc:sldMk cId="4117357236" sldId="303"/>
            <ac:spMk id="10" creationId="{F13C74B1-5B17-4795-BED0-7140497B445A}"/>
          </ac:spMkLst>
        </pc:spChg>
        <pc:spChg chg="add">
          <ac:chgData name="Jenny Hansson" userId="7ca38e2b-2fd2-4446-9bf8-18c1d8205232" providerId="ADAL" clId="{2D470155-8369-4012-BF87-ACDCD7653EA6}" dt="2023-08-24T19:10:58.695" v="3448" actId="26606"/>
          <ac:spMkLst>
            <pc:docMk/>
            <pc:sldMk cId="4117357236" sldId="303"/>
            <ac:spMk id="12" creationId="{D4974D33-8DC5-464E-8C6D-BE58F0669C17}"/>
          </ac:spMkLst>
        </pc:spChg>
        <pc:picChg chg="add mod">
          <ac:chgData name="Jenny Hansson" userId="7ca38e2b-2fd2-4446-9bf8-18c1d8205232" providerId="ADAL" clId="{2D470155-8369-4012-BF87-ACDCD7653EA6}" dt="2023-08-24T19:10:58.695" v="3448" actId="26606"/>
          <ac:picMkLst>
            <pc:docMk/>
            <pc:sldMk cId="4117357236" sldId="303"/>
            <ac:picMk id="5" creationId="{0EAF37D2-EA17-6CC9-82E7-C1E11D7CB0B2}"/>
          </ac:picMkLst>
        </pc:picChg>
      </pc:sldChg>
      <pc:sldChg chg="addSp delSp modSp new mod setBg">
        <pc:chgData name="Jenny Hansson" userId="7ca38e2b-2fd2-4446-9bf8-18c1d8205232" providerId="ADAL" clId="{2D470155-8369-4012-BF87-ACDCD7653EA6}" dt="2023-08-24T19:07:53.803" v="3439" actId="26606"/>
        <pc:sldMkLst>
          <pc:docMk/>
          <pc:sldMk cId="338582893" sldId="304"/>
        </pc:sldMkLst>
        <pc:spChg chg="del">
          <ac:chgData name="Jenny Hansson" userId="7ca38e2b-2fd2-4446-9bf8-18c1d8205232" providerId="ADAL" clId="{2D470155-8369-4012-BF87-ACDCD7653EA6}" dt="2023-08-24T19:07:53.803" v="3439" actId="26606"/>
          <ac:spMkLst>
            <pc:docMk/>
            <pc:sldMk cId="338582893" sldId="304"/>
            <ac:spMk id="2" creationId="{1C03F120-53A3-18DF-8B9F-4B98C72BF3D6}"/>
          </ac:spMkLst>
        </pc:spChg>
        <pc:spChg chg="del">
          <ac:chgData name="Jenny Hansson" userId="7ca38e2b-2fd2-4446-9bf8-18c1d8205232" providerId="ADAL" clId="{2D470155-8369-4012-BF87-ACDCD7653EA6}" dt="2023-08-24T19:06:46.094" v="3434" actId="22"/>
          <ac:spMkLst>
            <pc:docMk/>
            <pc:sldMk cId="338582893" sldId="304"/>
            <ac:spMk id="3" creationId="{DA821855-E1CA-5EB0-D3F1-9FEB262C2781}"/>
          </ac:spMkLst>
        </pc:spChg>
        <pc:spChg chg="add del mod">
          <ac:chgData name="Jenny Hansson" userId="7ca38e2b-2fd2-4446-9bf8-18c1d8205232" providerId="ADAL" clId="{2D470155-8369-4012-BF87-ACDCD7653EA6}" dt="2023-08-24T19:07:46.242" v="3437" actId="22"/>
          <ac:spMkLst>
            <pc:docMk/>
            <pc:sldMk cId="338582893" sldId="304"/>
            <ac:spMk id="7" creationId="{544D747F-E7AC-64A3-DEA4-1DEDCB39BE30}"/>
          </ac:spMkLst>
        </pc:spChg>
        <pc:picChg chg="add del mod ord">
          <ac:chgData name="Jenny Hansson" userId="7ca38e2b-2fd2-4446-9bf8-18c1d8205232" providerId="ADAL" clId="{2D470155-8369-4012-BF87-ACDCD7653EA6}" dt="2023-08-24T19:06:54.287" v="3436" actId="478"/>
          <ac:picMkLst>
            <pc:docMk/>
            <pc:sldMk cId="338582893" sldId="304"/>
            <ac:picMk id="5" creationId="{61B19287-9296-DE77-240A-55C8A40B2208}"/>
          </ac:picMkLst>
        </pc:picChg>
        <pc:picChg chg="add mod ord">
          <ac:chgData name="Jenny Hansson" userId="7ca38e2b-2fd2-4446-9bf8-18c1d8205232" providerId="ADAL" clId="{2D470155-8369-4012-BF87-ACDCD7653EA6}" dt="2023-08-24T19:07:53.803" v="3439" actId="26606"/>
          <ac:picMkLst>
            <pc:docMk/>
            <pc:sldMk cId="338582893" sldId="304"/>
            <ac:picMk id="9" creationId="{ABB8993D-31EA-8590-E309-E27FBC7F851A}"/>
          </ac:picMkLst>
        </pc:picChg>
      </pc:sldChg>
      <pc:sldMasterChg chg="add del addSldLayout delSldLayout">
        <pc:chgData name="Jenny Hansson" userId="7ca38e2b-2fd2-4446-9bf8-18c1d8205232" providerId="ADAL" clId="{2D470155-8369-4012-BF87-ACDCD7653EA6}" dt="2023-08-23T08:57:54.541" v="662" actId="700"/>
        <pc:sldMasterMkLst>
          <pc:docMk/>
          <pc:sldMasterMk cId="2941790108" sldId="2147483648"/>
        </pc:sldMasterMkLst>
        <pc:sldLayoutChg chg="add del">
          <pc:chgData name="Jenny Hansson" userId="7ca38e2b-2fd2-4446-9bf8-18c1d8205232" providerId="ADAL" clId="{2D470155-8369-4012-BF87-ACDCD7653EA6}" dt="2023-08-23T08:57:54.541" v="662" actId="700"/>
          <pc:sldLayoutMkLst>
            <pc:docMk/>
            <pc:sldMasterMk cId="2941790108" sldId="2147483648"/>
            <pc:sldLayoutMk cId="2322407870" sldId="2147483750"/>
          </pc:sldLayoutMkLst>
        </pc:sldLayoutChg>
      </pc:sldMasterChg>
      <pc:sldMasterChg chg="replId modSldLayout">
        <pc:chgData name="Jenny Hansson" userId="7ca38e2b-2fd2-4446-9bf8-18c1d8205232" providerId="ADAL" clId="{2D470155-8369-4012-BF87-ACDCD7653EA6}" dt="2023-08-23T08:08:34.292" v="66" actId="27028"/>
        <pc:sldMasterMkLst>
          <pc:docMk/>
          <pc:sldMasterMk cId="3609674009" sldId="2147483766"/>
        </pc:sldMasterMkLst>
        <pc:sldLayoutChg chg="replId">
          <pc:chgData name="Jenny Hansson" userId="7ca38e2b-2fd2-4446-9bf8-18c1d8205232" providerId="ADAL" clId="{2D470155-8369-4012-BF87-ACDCD7653EA6}" dt="2023-08-23T08:08:34.292" v="66" actId="27028"/>
          <pc:sldLayoutMkLst>
            <pc:docMk/>
            <pc:sldMasterMk cId="3609674009" sldId="2147483766"/>
            <pc:sldLayoutMk cId="3701688355" sldId="2147483774"/>
          </pc:sldLayoutMkLst>
        </pc:sldLayoutChg>
      </pc:sldMasterChg>
      <pc:sldMasterChg chg="add del replId addSldLayout delSldLayout">
        <pc:chgData name="Jenny Hansson" userId="7ca38e2b-2fd2-4446-9bf8-18c1d8205232" providerId="ADAL" clId="{2D470155-8369-4012-BF87-ACDCD7653EA6}" dt="2023-08-23T08:52:26.007" v="578" actId="700"/>
        <pc:sldMasterMkLst>
          <pc:docMk/>
          <pc:sldMasterMk cId="2941790108" sldId="2147483773"/>
        </pc:sldMasterMkLst>
        <pc:sldLayoutChg chg="add del">
          <pc:chgData name="Jenny Hansson" userId="7ca38e2b-2fd2-4446-9bf8-18c1d8205232" providerId="ADAL" clId="{2D470155-8369-4012-BF87-ACDCD7653EA6}" dt="2023-08-23T08:52:26.007" v="578" actId="700"/>
          <pc:sldLayoutMkLst>
            <pc:docMk/>
            <pc:sldMasterMk cId="2941790108" sldId="2147483773"/>
            <pc:sldLayoutMk cId="2322407870" sldId="2147483750"/>
          </pc:sldLayoutMkLst>
        </pc:sldLayoutChg>
        <pc:sldLayoutChg chg="add del">
          <pc:chgData name="Jenny Hansson" userId="7ca38e2b-2fd2-4446-9bf8-18c1d8205232" providerId="ADAL" clId="{2D470155-8369-4012-BF87-ACDCD7653EA6}" dt="2023-08-23T08:52:26.007" v="578" actId="700"/>
          <pc:sldLayoutMkLst>
            <pc:docMk/>
            <pc:sldMasterMk cId="2941790108" sldId="2147483773"/>
            <pc:sldLayoutMk cId="2334337858" sldId="2147483765"/>
          </pc:sldLayoutMkLst>
        </pc:sldLayoutChg>
        <pc:sldLayoutChg chg="add del">
          <pc:chgData name="Jenny Hansson" userId="7ca38e2b-2fd2-4446-9bf8-18c1d8205232" providerId="ADAL" clId="{2D470155-8369-4012-BF87-ACDCD7653EA6}" dt="2023-08-23T08:52:26.007" v="578" actId="700"/>
          <pc:sldLayoutMkLst>
            <pc:docMk/>
            <pc:sldMasterMk cId="2941790108" sldId="2147483773"/>
            <pc:sldLayoutMk cId="3938967292" sldId="2147483772"/>
          </pc:sldLayoutMkLst>
        </pc:sldLayoutChg>
      </pc:sldMasterChg>
      <pc:sldMasterChg chg="add replId addSldLayout">
        <pc:chgData name="Jenny Hansson" userId="7ca38e2b-2fd2-4446-9bf8-18c1d8205232" providerId="ADAL" clId="{2D470155-8369-4012-BF87-ACDCD7653EA6}" dt="2023-08-23T08:57:46.609" v="659" actId="27028"/>
        <pc:sldMasterMkLst>
          <pc:docMk/>
          <pc:sldMasterMk cId="1010961155" sldId="2147483775"/>
        </pc:sldMasterMkLst>
        <pc:sldLayoutChg chg="add">
          <pc:chgData name="Jenny Hansson" userId="7ca38e2b-2fd2-4446-9bf8-18c1d8205232" providerId="ADAL" clId="{2D470155-8369-4012-BF87-ACDCD7653EA6}" dt="2023-08-23T08:08:34.292" v="66" actId="27028"/>
          <pc:sldLayoutMkLst>
            <pc:docMk/>
            <pc:sldMasterMk cId="1010961155" sldId="2147483775"/>
            <pc:sldLayoutMk cId="2939474445" sldId="214748365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A87972-3990-4D1B-A2CA-AD031BA47DB6}" type="datetimeFigureOut">
              <a:rPr lang="sv-SE" smtClean="0"/>
              <a:t>2023-08-24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76B9D-08B6-440D-895C-596EDAA50793}" type="slidenum">
              <a:rPr lang="sv-SE" smtClean="0"/>
              <a:t>‹#›</a:t>
            </a:fld>
            <a:endParaRPr lang="sv-SE"/>
          </a:p>
        </p:txBody>
      </p:sp>
    </p:spTree>
    <p:extLst>
      <p:ext uri="{BB962C8B-B14F-4D97-AF65-F5344CB8AC3E}">
        <p14:creationId xmlns:p14="http://schemas.microsoft.com/office/powerpoint/2010/main" val="65908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7 delegenskaper + harmoni</a:t>
            </a:r>
          </a:p>
        </p:txBody>
      </p:sp>
      <p:sp>
        <p:nvSpPr>
          <p:cNvPr id="4" name="Platshållare för bildnummer 3"/>
          <p:cNvSpPr>
            <a:spLocks noGrp="1"/>
          </p:cNvSpPr>
          <p:nvPr>
            <p:ph type="sldNum" sz="quarter" idx="5"/>
          </p:nvPr>
        </p:nvSpPr>
        <p:spPr/>
        <p:txBody>
          <a:bodyPr/>
          <a:lstStyle/>
          <a:p>
            <a:fld id="{E1EEF24F-8588-7F45-9762-1BA3B0B89FD7}" type="slidenum">
              <a:rPr lang="sv-SE" smtClean="0"/>
              <a:t>3</a:t>
            </a:fld>
            <a:endParaRPr lang="sv-SE"/>
          </a:p>
        </p:txBody>
      </p:sp>
    </p:spTree>
    <p:extLst>
      <p:ext uri="{BB962C8B-B14F-4D97-AF65-F5344CB8AC3E}">
        <p14:creationId xmlns:p14="http://schemas.microsoft.com/office/powerpoint/2010/main" val="3471464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7 delegenskaper, ej vikt på Ryggmuskellängd</a:t>
            </a:r>
          </a:p>
        </p:txBody>
      </p:sp>
      <p:sp>
        <p:nvSpPr>
          <p:cNvPr id="4" name="Platshållare för bildnummer 3"/>
          <p:cNvSpPr>
            <a:spLocks noGrp="1"/>
          </p:cNvSpPr>
          <p:nvPr>
            <p:ph type="sldNum" sz="quarter" idx="5"/>
          </p:nvPr>
        </p:nvSpPr>
        <p:spPr/>
        <p:txBody>
          <a:bodyPr/>
          <a:lstStyle/>
          <a:p>
            <a:fld id="{E1EEF24F-8588-7F45-9762-1BA3B0B89FD7}" type="slidenum">
              <a:rPr lang="sv-SE" smtClean="0"/>
              <a:t>14</a:t>
            </a:fld>
            <a:endParaRPr lang="sv-SE"/>
          </a:p>
        </p:txBody>
      </p:sp>
    </p:spTree>
    <p:extLst>
      <p:ext uri="{BB962C8B-B14F-4D97-AF65-F5344CB8AC3E}">
        <p14:creationId xmlns:p14="http://schemas.microsoft.com/office/powerpoint/2010/main" val="1413990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dirty="0"/>
              <a:t>Optimum 7 Hereford, 8 Angus,</a:t>
            </a:r>
            <a:r>
              <a:rPr lang="sv-SE" baseline="0" dirty="0"/>
              <a:t> </a:t>
            </a:r>
            <a:r>
              <a:rPr lang="sv-SE" baseline="0" dirty="0" err="1"/>
              <a:t>Charolais</a:t>
            </a:r>
            <a:r>
              <a:rPr lang="sv-SE" baseline="0" dirty="0"/>
              <a:t>, Limousin, 9 Blonde &amp; Simmental. Bedömningen speglar bredden och fyllnaden av muskeln. Rasspecifika skillnader finns beroende på djurets form och byggnad.</a:t>
            </a:r>
            <a:endParaRPr lang="sv-SE" dirty="0"/>
          </a:p>
        </p:txBody>
      </p:sp>
      <p:sp>
        <p:nvSpPr>
          <p:cNvPr id="4" name="Platshållare för bildnummer 3"/>
          <p:cNvSpPr>
            <a:spLocks noGrp="1"/>
          </p:cNvSpPr>
          <p:nvPr>
            <p:ph type="sldNum" sz="quarter" idx="10"/>
          </p:nvPr>
        </p:nvSpPr>
        <p:spPr/>
        <p:txBody>
          <a:bodyPr/>
          <a:lstStyle/>
          <a:p>
            <a:fld id="{652AD8E9-A36B-4565-A6AF-9B65DA8D3335}" type="slidenum">
              <a:rPr lang="sv-SE" smtClean="0"/>
              <a:t>15</a:t>
            </a:fld>
            <a:endParaRPr lang="sv-SE"/>
          </a:p>
        </p:txBody>
      </p:sp>
    </p:spTree>
    <p:extLst>
      <p:ext uri="{BB962C8B-B14F-4D97-AF65-F5344CB8AC3E}">
        <p14:creationId xmlns:p14="http://schemas.microsoft.com/office/powerpoint/2010/main" val="181855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dirty="0"/>
              <a:t>Optimum 8,</a:t>
            </a:r>
            <a:r>
              <a:rPr lang="sv-SE" baseline="0" dirty="0"/>
              <a:t> Blonde &amp; Simmental 9. Muskelns bredd och fyllnad bedöms. Rasspecifika skillnader finns, beroende på djurets form och byggnad.</a:t>
            </a:r>
            <a:endParaRPr lang="sv-SE" dirty="0"/>
          </a:p>
        </p:txBody>
      </p:sp>
      <p:sp>
        <p:nvSpPr>
          <p:cNvPr id="4" name="Platshållare för bildnummer 3"/>
          <p:cNvSpPr>
            <a:spLocks noGrp="1"/>
          </p:cNvSpPr>
          <p:nvPr>
            <p:ph type="sldNum" sz="quarter" idx="10"/>
          </p:nvPr>
        </p:nvSpPr>
        <p:spPr/>
        <p:txBody>
          <a:bodyPr/>
          <a:lstStyle/>
          <a:p>
            <a:fld id="{652AD8E9-A36B-4565-A6AF-9B65DA8D3335}" type="slidenum">
              <a:rPr lang="sv-SE" smtClean="0"/>
              <a:t>16</a:t>
            </a:fld>
            <a:endParaRPr lang="sv-SE"/>
          </a:p>
        </p:txBody>
      </p:sp>
    </p:spTree>
    <p:extLst>
      <p:ext uri="{BB962C8B-B14F-4D97-AF65-F5344CB8AC3E}">
        <p14:creationId xmlns:p14="http://schemas.microsoft.com/office/powerpoint/2010/main" val="1627073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dirty="0"/>
              <a:t>Egenskap som bedöms </a:t>
            </a:r>
            <a:r>
              <a:rPr lang="sv-SE" dirty="0" err="1"/>
              <a:t>pga</a:t>
            </a:r>
            <a:r>
              <a:rPr lang="sv-SE" dirty="0"/>
              <a:t> </a:t>
            </a:r>
            <a:r>
              <a:rPr lang="sv-SE" b="1" dirty="0"/>
              <a:t>ekonomi</a:t>
            </a:r>
            <a:r>
              <a:rPr lang="sv-SE" dirty="0"/>
              <a:t>n/priset</a:t>
            </a:r>
            <a:r>
              <a:rPr lang="sv-SE" baseline="0" dirty="0"/>
              <a:t> för de ädla styckningsdetaljerna. 1 = 70 cm ryggmuskellängd, 9 = 110 cm ryggmuskellängd. Optimum 6 Limousin, 7 Hereford, 8 Angus, Blonde &amp; Simmental, 9 </a:t>
            </a:r>
            <a:r>
              <a:rPr lang="sv-SE" baseline="0" dirty="0" err="1"/>
              <a:t>Charolais</a:t>
            </a:r>
            <a:r>
              <a:rPr lang="sv-SE" baseline="0" dirty="0"/>
              <a:t>.</a:t>
            </a:r>
          </a:p>
          <a:p>
            <a:r>
              <a:rPr lang="sv-SE" baseline="0" dirty="0"/>
              <a:t>Eftersom egenskapen är ny, viktas ej den linjära beskrivningen in i poängen för Muskelbyggnad än.</a:t>
            </a:r>
          </a:p>
          <a:p>
            <a:r>
              <a:rPr lang="sv-SE" baseline="0" dirty="0"/>
              <a:t>Revidering för bedömningssätt på gång till % ryggmuskellängd i förhållande till djurets längd (</a:t>
            </a:r>
            <a:r>
              <a:rPr lang="sv-SE" baseline="0" dirty="0" err="1"/>
              <a:t>exkl</a:t>
            </a:r>
            <a:r>
              <a:rPr lang="sv-SE" baseline="0" dirty="0"/>
              <a:t> hals &amp; huvud). Blir mer rättvisande för yngre djur som slipper få 1 eller 2 i linjär beskrivning.</a:t>
            </a:r>
            <a:endParaRPr lang="sv-SE" dirty="0"/>
          </a:p>
        </p:txBody>
      </p:sp>
      <p:sp>
        <p:nvSpPr>
          <p:cNvPr id="4" name="Platshållare för bildnummer 3"/>
          <p:cNvSpPr>
            <a:spLocks noGrp="1"/>
          </p:cNvSpPr>
          <p:nvPr>
            <p:ph type="sldNum" sz="quarter" idx="10"/>
          </p:nvPr>
        </p:nvSpPr>
        <p:spPr/>
        <p:txBody>
          <a:bodyPr/>
          <a:lstStyle/>
          <a:p>
            <a:fld id="{652AD8E9-A36B-4565-A6AF-9B65DA8D3335}" type="slidenum">
              <a:rPr lang="sv-SE" smtClean="0"/>
              <a:t>17</a:t>
            </a:fld>
            <a:endParaRPr lang="sv-SE"/>
          </a:p>
        </p:txBody>
      </p:sp>
    </p:spTree>
    <p:extLst>
      <p:ext uri="{BB962C8B-B14F-4D97-AF65-F5344CB8AC3E}">
        <p14:creationId xmlns:p14="http://schemas.microsoft.com/office/powerpoint/2010/main" val="2150097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dirty="0"/>
              <a:t>Optimum 8, Blonde</a:t>
            </a:r>
            <a:r>
              <a:rPr lang="sv-SE" baseline="0" dirty="0"/>
              <a:t> 9. </a:t>
            </a:r>
            <a:r>
              <a:rPr lang="sv-SE" b="1" baseline="0" dirty="0"/>
              <a:t>Ekonomi</a:t>
            </a:r>
            <a:r>
              <a:rPr lang="sv-SE" baseline="0" dirty="0"/>
              <a:t>skt mycket viktig egenskap, liksom övriga egenskaper i Muskelbyggnaden.</a:t>
            </a:r>
            <a:endParaRPr lang="sv-SE" dirty="0"/>
          </a:p>
        </p:txBody>
      </p:sp>
      <p:sp>
        <p:nvSpPr>
          <p:cNvPr id="4" name="Platshållare för bildnummer 3"/>
          <p:cNvSpPr>
            <a:spLocks noGrp="1"/>
          </p:cNvSpPr>
          <p:nvPr>
            <p:ph type="sldNum" sz="quarter" idx="10"/>
          </p:nvPr>
        </p:nvSpPr>
        <p:spPr/>
        <p:txBody>
          <a:bodyPr/>
          <a:lstStyle/>
          <a:p>
            <a:fld id="{652AD8E9-A36B-4565-A6AF-9B65DA8D3335}" type="slidenum">
              <a:rPr lang="sv-SE" smtClean="0"/>
              <a:t>18</a:t>
            </a:fld>
            <a:endParaRPr lang="sv-SE"/>
          </a:p>
        </p:txBody>
      </p:sp>
    </p:spTree>
    <p:extLst>
      <p:ext uri="{BB962C8B-B14F-4D97-AF65-F5344CB8AC3E}">
        <p14:creationId xmlns:p14="http://schemas.microsoft.com/office/powerpoint/2010/main" val="4059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t>Optimum 8,</a:t>
            </a:r>
            <a:r>
              <a:rPr lang="sv-SE" baseline="0" dirty="0"/>
              <a:t> Blonde &amp; Limousin 9. </a:t>
            </a:r>
            <a:r>
              <a:rPr lang="sv-SE" b="1" baseline="0" dirty="0"/>
              <a:t>Ekonomiskt mycket viktig </a:t>
            </a:r>
            <a:r>
              <a:rPr lang="sv-SE" baseline="0" dirty="0"/>
              <a:t>egenskap, liksom övriga egenskaper i Muskelbyggnaden. Av naturliga skäl kan inte kor uppnå samma innanlår som tjurar. (Juvret sitter ”i vägen”)</a:t>
            </a:r>
            <a:endParaRPr lang="sv-SE" dirty="0"/>
          </a:p>
          <a:p>
            <a:endParaRPr lang="sv-SE" dirty="0"/>
          </a:p>
        </p:txBody>
      </p:sp>
      <p:sp>
        <p:nvSpPr>
          <p:cNvPr id="4" name="Platshållare för bildnummer 3"/>
          <p:cNvSpPr>
            <a:spLocks noGrp="1"/>
          </p:cNvSpPr>
          <p:nvPr>
            <p:ph type="sldNum" sz="quarter" idx="10"/>
          </p:nvPr>
        </p:nvSpPr>
        <p:spPr/>
        <p:txBody>
          <a:bodyPr/>
          <a:lstStyle/>
          <a:p>
            <a:fld id="{652AD8E9-A36B-4565-A6AF-9B65DA8D3335}" type="slidenum">
              <a:rPr lang="sv-SE" smtClean="0"/>
              <a:t>19</a:t>
            </a:fld>
            <a:endParaRPr lang="sv-SE"/>
          </a:p>
        </p:txBody>
      </p:sp>
    </p:spTree>
    <p:extLst>
      <p:ext uri="{BB962C8B-B14F-4D97-AF65-F5344CB8AC3E}">
        <p14:creationId xmlns:p14="http://schemas.microsoft.com/office/powerpoint/2010/main" val="739639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dirty="0"/>
              <a:t>Optimum 9 , 7 för Limousin. Egenskapen bedöms utifrån var</a:t>
            </a:r>
            <a:r>
              <a:rPr lang="sv-SE" baseline="0" dirty="0"/>
              <a:t> muskeln </a:t>
            </a:r>
            <a:r>
              <a:rPr lang="sv-SE" baseline="0" dirty="0" err="1"/>
              <a:t>anfäster</a:t>
            </a:r>
            <a:r>
              <a:rPr lang="sv-SE" baseline="0" dirty="0"/>
              <a:t> i förhållande till hasspetsen och längden upp till </a:t>
            </a:r>
            <a:r>
              <a:rPr lang="sv-SE" baseline="0" dirty="0" err="1"/>
              <a:t>anfästningen</a:t>
            </a:r>
            <a:r>
              <a:rPr lang="sv-SE" baseline="0" dirty="0"/>
              <a:t> vid sittbenet. Ett för sluttande kors ger oftast ett kortare </a:t>
            </a:r>
            <a:r>
              <a:rPr lang="sv-SE" baseline="0" dirty="0" err="1"/>
              <a:t>lårdjup</a:t>
            </a:r>
            <a:r>
              <a:rPr lang="sv-SE" baseline="0" dirty="0"/>
              <a:t>, och tvärtom, vilket beaktas vid bedömningen. </a:t>
            </a:r>
            <a:r>
              <a:rPr lang="sv-SE" b="1" baseline="0" dirty="0"/>
              <a:t>Ekonomiskt mycket viktig </a:t>
            </a:r>
            <a:r>
              <a:rPr lang="sv-SE" baseline="0" dirty="0"/>
              <a:t>egenskap, liksom övriga egenskaper i Muskelbyggnaden.</a:t>
            </a:r>
            <a:endParaRPr lang="sv-SE" dirty="0"/>
          </a:p>
        </p:txBody>
      </p:sp>
      <p:sp>
        <p:nvSpPr>
          <p:cNvPr id="4" name="Platshållare för bildnummer 3"/>
          <p:cNvSpPr>
            <a:spLocks noGrp="1"/>
          </p:cNvSpPr>
          <p:nvPr>
            <p:ph type="sldNum" sz="quarter" idx="10"/>
          </p:nvPr>
        </p:nvSpPr>
        <p:spPr/>
        <p:txBody>
          <a:bodyPr/>
          <a:lstStyle/>
          <a:p>
            <a:fld id="{652AD8E9-A36B-4565-A6AF-9B65DA8D3335}" type="slidenum">
              <a:rPr lang="sv-SE" smtClean="0"/>
              <a:t>20</a:t>
            </a:fld>
            <a:endParaRPr lang="sv-SE"/>
          </a:p>
        </p:txBody>
      </p:sp>
    </p:spTree>
    <p:extLst>
      <p:ext uri="{BB962C8B-B14F-4D97-AF65-F5344CB8AC3E}">
        <p14:creationId xmlns:p14="http://schemas.microsoft.com/office/powerpoint/2010/main" val="4235151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dirty="0"/>
              <a:t>Optimum 7 Hereford, 9 Blonde, 8 för övriga raser. För att erhålla bedömning 9 krävs en</a:t>
            </a:r>
            <a:r>
              <a:rPr lang="sv-SE" baseline="0" dirty="0"/>
              <a:t> kraftig rundning av muskeln bakåt </a:t>
            </a:r>
            <a:r>
              <a:rPr lang="sv-SE" b="1" baseline="0" dirty="0"/>
              <a:t>+</a:t>
            </a:r>
            <a:r>
              <a:rPr lang="sv-SE" baseline="0" dirty="0"/>
              <a:t> att fyllnaden går framför höftbenet. </a:t>
            </a:r>
            <a:r>
              <a:rPr lang="sv-SE" b="1" baseline="0" dirty="0"/>
              <a:t>Ekonomiskt mycket viktig </a:t>
            </a:r>
            <a:r>
              <a:rPr lang="sv-SE" baseline="0" dirty="0"/>
              <a:t>egenskap, liksom övriga egenskaper i Muskelbyggnaden.</a:t>
            </a:r>
            <a:endParaRPr lang="sv-SE" dirty="0"/>
          </a:p>
        </p:txBody>
      </p:sp>
      <p:sp>
        <p:nvSpPr>
          <p:cNvPr id="4" name="Platshållare för bildnummer 3"/>
          <p:cNvSpPr>
            <a:spLocks noGrp="1"/>
          </p:cNvSpPr>
          <p:nvPr>
            <p:ph type="sldNum" sz="quarter" idx="10"/>
          </p:nvPr>
        </p:nvSpPr>
        <p:spPr/>
        <p:txBody>
          <a:bodyPr/>
          <a:lstStyle/>
          <a:p>
            <a:fld id="{652AD8E9-A36B-4565-A6AF-9B65DA8D3335}" type="slidenum">
              <a:rPr lang="sv-SE" smtClean="0"/>
              <a:t>21</a:t>
            </a:fld>
            <a:endParaRPr lang="sv-SE"/>
          </a:p>
        </p:txBody>
      </p:sp>
    </p:spTree>
    <p:extLst>
      <p:ext uri="{BB962C8B-B14F-4D97-AF65-F5344CB8AC3E}">
        <p14:creationId xmlns:p14="http://schemas.microsoft.com/office/powerpoint/2010/main" val="2533316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Observera skillnaden i viktningarna av egenskaperna mellan raserna.</a:t>
            </a:r>
          </a:p>
        </p:txBody>
      </p:sp>
      <p:sp>
        <p:nvSpPr>
          <p:cNvPr id="4" name="Platshållare för bildnummer 3"/>
          <p:cNvSpPr>
            <a:spLocks noGrp="1"/>
          </p:cNvSpPr>
          <p:nvPr>
            <p:ph type="sldNum" sz="quarter" idx="5"/>
          </p:nvPr>
        </p:nvSpPr>
        <p:spPr/>
        <p:txBody>
          <a:bodyPr/>
          <a:lstStyle/>
          <a:p>
            <a:fld id="{E1EEF24F-8588-7F45-9762-1BA3B0B89FD7}" type="slidenum">
              <a:rPr lang="sv-SE" smtClean="0"/>
              <a:t>22</a:t>
            </a:fld>
            <a:endParaRPr lang="sv-SE"/>
          </a:p>
        </p:txBody>
      </p:sp>
    </p:spTree>
    <p:extLst>
      <p:ext uri="{BB962C8B-B14F-4D97-AF65-F5344CB8AC3E}">
        <p14:creationId xmlns:p14="http://schemas.microsoft.com/office/powerpoint/2010/main" val="544627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5 delegenskaper</a:t>
            </a:r>
          </a:p>
        </p:txBody>
      </p:sp>
      <p:sp>
        <p:nvSpPr>
          <p:cNvPr id="4" name="Platshållare för bildnummer 3"/>
          <p:cNvSpPr>
            <a:spLocks noGrp="1"/>
          </p:cNvSpPr>
          <p:nvPr>
            <p:ph type="sldNum" sz="quarter" idx="5"/>
          </p:nvPr>
        </p:nvSpPr>
        <p:spPr/>
        <p:txBody>
          <a:bodyPr/>
          <a:lstStyle/>
          <a:p>
            <a:fld id="{E1EEF24F-8588-7F45-9762-1BA3B0B89FD7}" type="slidenum">
              <a:rPr lang="sv-SE" smtClean="0"/>
              <a:t>23</a:t>
            </a:fld>
            <a:endParaRPr lang="sv-SE"/>
          </a:p>
        </p:txBody>
      </p:sp>
    </p:spTree>
    <p:extLst>
      <p:ext uri="{BB962C8B-B14F-4D97-AF65-F5344CB8AC3E}">
        <p14:creationId xmlns:p14="http://schemas.microsoft.com/office/powerpoint/2010/main" val="2746683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dirty="0"/>
              <a:t>Absolut </a:t>
            </a:r>
            <a:r>
              <a:rPr lang="sv-SE" b="1" dirty="0"/>
              <a:t>en mycket</a:t>
            </a:r>
            <a:r>
              <a:rPr lang="sv-SE" b="1" baseline="0" dirty="0"/>
              <a:t> viktig egenskap för hur lätt kalven har att födas fram</a:t>
            </a:r>
            <a:r>
              <a:rPr lang="sv-SE" baseline="0" dirty="0"/>
              <a:t>. Föräldradjur, både hon- &amp; handjur, med breda bogar (bedömda med </a:t>
            </a:r>
            <a:r>
              <a:rPr lang="sv-SE" baseline="0" dirty="0" err="1"/>
              <a:t>ffa</a:t>
            </a:r>
            <a:r>
              <a:rPr lang="sv-SE" baseline="0" dirty="0"/>
              <a:t> 8 &amp; 9) nedärver egenskapen. För en kviga som ska kalva första gången kan en sådan kalv vara svår att föda fram. Optimum 6 Angus, Hereford, Simmental. 7 </a:t>
            </a:r>
            <a:r>
              <a:rPr lang="sv-SE" baseline="0" dirty="0" err="1"/>
              <a:t>Charolais</a:t>
            </a:r>
            <a:r>
              <a:rPr lang="sv-SE" baseline="0" dirty="0"/>
              <a:t>, Blonde &amp; Limousin .</a:t>
            </a:r>
            <a:endParaRPr lang="sv-SE" dirty="0"/>
          </a:p>
        </p:txBody>
      </p:sp>
      <p:sp>
        <p:nvSpPr>
          <p:cNvPr id="4" name="Platshållare för bildnummer 3"/>
          <p:cNvSpPr>
            <a:spLocks noGrp="1"/>
          </p:cNvSpPr>
          <p:nvPr>
            <p:ph type="sldNum" sz="quarter" idx="10"/>
          </p:nvPr>
        </p:nvSpPr>
        <p:spPr/>
        <p:txBody>
          <a:bodyPr/>
          <a:lstStyle/>
          <a:p>
            <a:fld id="{652AD8E9-A36B-4565-A6AF-9B65DA8D3335}" type="slidenum">
              <a:rPr lang="sv-SE" smtClean="0"/>
              <a:t>4</a:t>
            </a:fld>
            <a:endParaRPr lang="sv-SE"/>
          </a:p>
        </p:txBody>
      </p:sp>
    </p:spTree>
    <p:extLst>
      <p:ext uri="{BB962C8B-B14F-4D97-AF65-F5344CB8AC3E}">
        <p14:creationId xmlns:p14="http://schemas.microsoft.com/office/powerpoint/2010/main" val="3472125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dirty="0"/>
              <a:t>Optimum 5 för samtliga</a:t>
            </a:r>
            <a:r>
              <a:rPr lang="sv-SE" baseline="0" dirty="0"/>
              <a:t> raser</a:t>
            </a:r>
            <a:r>
              <a:rPr lang="sv-SE" b="1" baseline="0" dirty="0"/>
              <a:t>. Korrekt </a:t>
            </a:r>
            <a:r>
              <a:rPr lang="sv-SE" b="1" baseline="0" dirty="0" err="1"/>
              <a:t>hasvinkel</a:t>
            </a:r>
            <a:r>
              <a:rPr lang="sv-SE" b="1" baseline="0" dirty="0"/>
              <a:t> är mycket viktig för hållbarheten</a:t>
            </a:r>
            <a:r>
              <a:rPr lang="sv-SE" baseline="0" dirty="0"/>
              <a:t>. En tjur med för rak </a:t>
            </a:r>
            <a:r>
              <a:rPr lang="sv-SE" baseline="0" dirty="0" err="1"/>
              <a:t>hasvinkel</a:t>
            </a:r>
            <a:r>
              <a:rPr lang="sv-SE" baseline="0" dirty="0"/>
              <a:t> riskerar att påverkas negativt, och kanske därför inte betäcker i önskvärd omfattning/tid. Ytterligheterna 1-3, 7-9 påverkar rörelsemönstret och kan då resultera i dåligt utnyttjade beten. (Stödrättigheter……. d v s </a:t>
            </a:r>
            <a:r>
              <a:rPr lang="sv-SE" b="1" baseline="0" dirty="0"/>
              <a:t>ekonomi</a:t>
            </a:r>
            <a:r>
              <a:rPr lang="sv-SE" baseline="0" dirty="0"/>
              <a:t>)</a:t>
            </a:r>
            <a:endParaRPr lang="sv-SE" dirty="0"/>
          </a:p>
        </p:txBody>
      </p:sp>
      <p:sp>
        <p:nvSpPr>
          <p:cNvPr id="4" name="Platshållare för bildnummer 3"/>
          <p:cNvSpPr>
            <a:spLocks noGrp="1"/>
          </p:cNvSpPr>
          <p:nvPr>
            <p:ph type="sldNum" sz="quarter" idx="10"/>
          </p:nvPr>
        </p:nvSpPr>
        <p:spPr/>
        <p:txBody>
          <a:bodyPr/>
          <a:lstStyle/>
          <a:p>
            <a:fld id="{652AD8E9-A36B-4565-A6AF-9B65DA8D3335}" type="slidenum">
              <a:rPr lang="sv-SE" smtClean="0"/>
              <a:t>24</a:t>
            </a:fld>
            <a:endParaRPr lang="sv-SE"/>
          </a:p>
        </p:txBody>
      </p:sp>
    </p:spTree>
    <p:extLst>
      <p:ext uri="{BB962C8B-B14F-4D97-AF65-F5344CB8AC3E}">
        <p14:creationId xmlns:p14="http://schemas.microsoft.com/office/powerpoint/2010/main" val="2300555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dirty="0"/>
              <a:t>Optimum 5, Blonde 7</a:t>
            </a:r>
            <a:r>
              <a:rPr lang="sv-SE" b="1" dirty="0"/>
              <a:t>. </a:t>
            </a:r>
            <a:r>
              <a:rPr lang="sv-SE" b="1" dirty="0" err="1"/>
              <a:t>Kotvinkeln</a:t>
            </a:r>
            <a:r>
              <a:rPr lang="sv-SE" b="1" baseline="0" dirty="0"/>
              <a:t> påverkar klövens slitage, rörelser samt djurets hållbarhet</a:t>
            </a:r>
            <a:r>
              <a:rPr lang="sv-SE" baseline="0" dirty="0"/>
              <a:t>. Ett djur med veka kotor får oftare långa klövar. I extrema fall sätter djuret även ner lättklövarna när de går, och riskerar att skada den känsliga området mellan lättklöven och trakten. En brant kota 7-9 kombinerat med </a:t>
            </a:r>
            <a:r>
              <a:rPr lang="sv-SE" baseline="0" dirty="0" err="1"/>
              <a:t>hasvinkel</a:t>
            </a:r>
            <a:r>
              <a:rPr lang="sv-SE" baseline="0" dirty="0"/>
              <a:t> 1-3, ger sämre rörelser – korta steg. Svikten som finns i leder med optimala vinklar påverkar djurens välmående. Tänk 1,5 ton på styltor!!!!</a:t>
            </a:r>
            <a:endParaRPr lang="sv-SE" dirty="0"/>
          </a:p>
        </p:txBody>
      </p:sp>
      <p:sp>
        <p:nvSpPr>
          <p:cNvPr id="4" name="Platshållare för bildnummer 3"/>
          <p:cNvSpPr>
            <a:spLocks noGrp="1"/>
          </p:cNvSpPr>
          <p:nvPr>
            <p:ph type="sldNum" sz="quarter" idx="10"/>
          </p:nvPr>
        </p:nvSpPr>
        <p:spPr/>
        <p:txBody>
          <a:bodyPr/>
          <a:lstStyle/>
          <a:p>
            <a:fld id="{652AD8E9-A36B-4565-A6AF-9B65DA8D3335}" type="slidenum">
              <a:rPr lang="sv-SE" smtClean="0"/>
              <a:t>25</a:t>
            </a:fld>
            <a:endParaRPr lang="sv-SE"/>
          </a:p>
        </p:txBody>
      </p:sp>
    </p:spTree>
    <p:extLst>
      <p:ext uri="{BB962C8B-B14F-4D97-AF65-F5344CB8AC3E}">
        <p14:creationId xmlns:p14="http://schemas.microsoft.com/office/powerpoint/2010/main" val="3123289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dirty="0"/>
              <a:t>Optimum 8 samtliga raser. </a:t>
            </a:r>
            <a:r>
              <a:rPr lang="sv-SE" b="1" dirty="0"/>
              <a:t>Parallell</a:t>
            </a:r>
            <a:r>
              <a:rPr lang="sv-SE" b="1" baseline="0" dirty="0"/>
              <a:t> benställning </a:t>
            </a:r>
            <a:r>
              <a:rPr lang="sv-SE" baseline="0" dirty="0"/>
              <a:t>(8), ger djuret bästa förutsättningarna för avslappnade</a:t>
            </a:r>
            <a:r>
              <a:rPr lang="sv-SE" b="0" baseline="0" dirty="0"/>
              <a:t>,</a:t>
            </a:r>
            <a:r>
              <a:rPr lang="sv-SE" b="1" baseline="0" dirty="0"/>
              <a:t> naturliga rörelser</a:t>
            </a:r>
            <a:r>
              <a:rPr lang="sv-SE" baseline="0" dirty="0"/>
              <a:t>. Viktig egenskap för </a:t>
            </a:r>
            <a:r>
              <a:rPr lang="sv-SE" b="1" baseline="0" dirty="0"/>
              <a:t>Hållbarhet</a:t>
            </a:r>
            <a:r>
              <a:rPr lang="sv-SE" baseline="0" dirty="0"/>
              <a:t>en och överlevnaden hos djuren. Kraftigt </a:t>
            </a:r>
            <a:r>
              <a:rPr lang="sv-SE" baseline="0" dirty="0" err="1"/>
              <a:t>hastrånga</a:t>
            </a:r>
            <a:r>
              <a:rPr lang="sv-SE" baseline="0" dirty="0"/>
              <a:t> djur får nedsatt rörelseförmåga (utnyttjar beten sämre, risk för fläkning på stall) och sliter klövarna ojämnt (större behov av verkning).</a:t>
            </a:r>
            <a:endParaRPr lang="sv-SE" dirty="0"/>
          </a:p>
        </p:txBody>
      </p:sp>
      <p:sp>
        <p:nvSpPr>
          <p:cNvPr id="4" name="Platshållare för bildnummer 3"/>
          <p:cNvSpPr>
            <a:spLocks noGrp="1"/>
          </p:cNvSpPr>
          <p:nvPr>
            <p:ph type="sldNum" sz="quarter" idx="10"/>
          </p:nvPr>
        </p:nvSpPr>
        <p:spPr/>
        <p:txBody>
          <a:bodyPr/>
          <a:lstStyle/>
          <a:p>
            <a:fld id="{652AD8E9-A36B-4565-A6AF-9B65DA8D3335}" type="slidenum">
              <a:rPr lang="sv-SE" smtClean="0"/>
              <a:t>26</a:t>
            </a:fld>
            <a:endParaRPr lang="sv-SE"/>
          </a:p>
        </p:txBody>
      </p:sp>
    </p:spTree>
    <p:extLst>
      <p:ext uri="{BB962C8B-B14F-4D97-AF65-F5344CB8AC3E}">
        <p14:creationId xmlns:p14="http://schemas.microsoft.com/office/powerpoint/2010/main" val="2508151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t>Optimum 8 samtliga raser. </a:t>
            </a:r>
            <a:r>
              <a:rPr lang="sv-SE" b="1" dirty="0"/>
              <a:t>Parallell</a:t>
            </a:r>
            <a:r>
              <a:rPr lang="sv-SE" b="1" baseline="0" dirty="0"/>
              <a:t> benställning </a:t>
            </a:r>
            <a:r>
              <a:rPr lang="sv-SE" baseline="0" dirty="0"/>
              <a:t>(8), ger djuret bästa förutsättningarna för avslappnade</a:t>
            </a:r>
            <a:r>
              <a:rPr lang="sv-SE" b="0" baseline="0" dirty="0"/>
              <a:t>,</a:t>
            </a:r>
            <a:r>
              <a:rPr lang="sv-SE" b="1" baseline="0" dirty="0"/>
              <a:t> naturliga rörelser</a:t>
            </a:r>
            <a:r>
              <a:rPr lang="sv-SE" baseline="0" dirty="0"/>
              <a:t>. Viktig egenskap för </a:t>
            </a:r>
            <a:r>
              <a:rPr lang="sv-SE" b="1" baseline="0" dirty="0"/>
              <a:t>Hållbarhet</a:t>
            </a:r>
            <a:r>
              <a:rPr lang="sv-SE" baseline="0" dirty="0"/>
              <a:t>en och överlevnaden hos djuren. Djur med kraftigt utåtriktade framklövar får nedsatt rörelseförmåga (utnyttjar beten sämre, risk för fläkning på stall) och sliter klövarna ojämnt (större behov av verkning).</a:t>
            </a:r>
            <a:endParaRPr lang="sv-SE" dirty="0"/>
          </a:p>
          <a:p>
            <a:endParaRPr lang="sv-SE" dirty="0"/>
          </a:p>
        </p:txBody>
      </p:sp>
      <p:sp>
        <p:nvSpPr>
          <p:cNvPr id="4" name="Platshållare för bildnummer 3"/>
          <p:cNvSpPr>
            <a:spLocks noGrp="1"/>
          </p:cNvSpPr>
          <p:nvPr>
            <p:ph type="sldNum" sz="quarter" idx="10"/>
          </p:nvPr>
        </p:nvSpPr>
        <p:spPr/>
        <p:txBody>
          <a:bodyPr/>
          <a:lstStyle/>
          <a:p>
            <a:fld id="{652AD8E9-A36B-4565-A6AF-9B65DA8D3335}" type="slidenum">
              <a:rPr lang="sv-SE" smtClean="0"/>
              <a:t>27</a:t>
            </a:fld>
            <a:endParaRPr lang="sv-SE"/>
          </a:p>
        </p:txBody>
      </p:sp>
    </p:spTree>
    <p:extLst>
      <p:ext uri="{BB962C8B-B14F-4D97-AF65-F5344CB8AC3E}">
        <p14:creationId xmlns:p14="http://schemas.microsoft.com/office/powerpoint/2010/main" val="1108284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dirty="0"/>
              <a:t>Optimum</a:t>
            </a:r>
            <a:r>
              <a:rPr lang="sv-SE" baseline="0" dirty="0"/>
              <a:t> 5 – Simmental &amp; </a:t>
            </a:r>
            <a:r>
              <a:rPr lang="sv-SE" baseline="0" dirty="0" err="1"/>
              <a:t>Charolais</a:t>
            </a:r>
            <a:r>
              <a:rPr lang="sv-SE" baseline="0" dirty="0"/>
              <a:t>, 4 – Hereford, 3 – Angus &amp; Limousin, 2 – Blonde </a:t>
            </a:r>
            <a:r>
              <a:rPr lang="sv-SE" baseline="0" dirty="0" err="1"/>
              <a:t>d’aquitaine</a:t>
            </a:r>
            <a:r>
              <a:rPr lang="sv-SE" baseline="0" dirty="0"/>
              <a:t>. Skelettgrovleken ska harmonisera med djurets ålder. Skelett grövre än optimum försämrar slaktutbytet.</a:t>
            </a:r>
            <a:endParaRPr lang="sv-SE" dirty="0"/>
          </a:p>
        </p:txBody>
      </p:sp>
      <p:sp>
        <p:nvSpPr>
          <p:cNvPr id="4" name="Platshållare för bildnummer 3"/>
          <p:cNvSpPr>
            <a:spLocks noGrp="1"/>
          </p:cNvSpPr>
          <p:nvPr>
            <p:ph type="sldNum" sz="quarter" idx="10"/>
          </p:nvPr>
        </p:nvSpPr>
        <p:spPr/>
        <p:txBody>
          <a:bodyPr/>
          <a:lstStyle/>
          <a:p>
            <a:fld id="{652AD8E9-A36B-4565-A6AF-9B65DA8D3335}" type="slidenum">
              <a:rPr lang="sv-SE" smtClean="0"/>
              <a:t>28</a:t>
            </a:fld>
            <a:endParaRPr lang="sv-SE"/>
          </a:p>
        </p:txBody>
      </p:sp>
    </p:spTree>
    <p:extLst>
      <p:ext uri="{BB962C8B-B14F-4D97-AF65-F5344CB8AC3E}">
        <p14:creationId xmlns:p14="http://schemas.microsoft.com/office/powerpoint/2010/main" val="3263304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Observera skillnaden i viktningarna av egenskaperna mellan raserna.</a:t>
            </a:r>
          </a:p>
          <a:p>
            <a:r>
              <a:rPr lang="sv-SE" dirty="0"/>
              <a:t>Effekten kan ge samma poäng, men som ser olika ut!</a:t>
            </a:r>
          </a:p>
        </p:txBody>
      </p:sp>
      <p:sp>
        <p:nvSpPr>
          <p:cNvPr id="4" name="Platshållare för bildnummer 3"/>
          <p:cNvSpPr>
            <a:spLocks noGrp="1"/>
          </p:cNvSpPr>
          <p:nvPr>
            <p:ph type="sldNum" sz="quarter" idx="5"/>
          </p:nvPr>
        </p:nvSpPr>
        <p:spPr/>
        <p:txBody>
          <a:bodyPr/>
          <a:lstStyle/>
          <a:p>
            <a:fld id="{E1EEF24F-8588-7F45-9762-1BA3B0B89FD7}" type="slidenum">
              <a:rPr lang="sv-SE" smtClean="0"/>
              <a:t>29</a:t>
            </a:fld>
            <a:endParaRPr lang="sv-SE"/>
          </a:p>
        </p:txBody>
      </p:sp>
    </p:spTree>
    <p:extLst>
      <p:ext uri="{BB962C8B-B14F-4D97-AF65-F5344CB8AC3E}">
        <p14:creationId xmlns:p14="http://schemas.microsoft.com/office/powerpoint/2010/main" val="3006359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dirty="0"/>
              <a:t>Eftersom</a:t>
            </a:r>
            <a:r>
              <a:rPr lang="sv-SE" baseline="0" dirty="0"/>
              <a:t> bedömningen av djupet på djuret sker bakom bogen, kan högdräktiga djur </a:t>
            </a:r>
            <a:r>
              <a:rPr lang="sv-SE" baseline="0" dirty="0" err="1"/>
              <a:t>exteriörbedömas</a:t>
            </a:r>
            <a:r>
              <a:rPr lang="sv-SE" baseline="0" dirty="0"/>
              <a:t>. Ett grunt djur har mindre plats för de 4 magarna, vilket ger en sämre produktionsförmåga.</a:t>
            </a:r>
          </a:p>
          <a:p>
            <a:r>
              <a:rPr lang="sv-SE" baseline="0" dirty="0"/>
              <a:t>OBS! Djuret är färdigvuxet vid ca 3 års ålder. Optimum 7, Blonde 6.</a:t>
            </a:r>
            <a:endParaRPr lang="sv-SE" dirty="0"/>
          </a:p>
        </p:txBody>
      </p:sp>
      <p:sp>
        <p:nvSpPr>
          <p:cNvPr id="4" name="Platshållare för bildnummer 3"/>
          <p:cNvSpPr>
            <a:spLocks noGrp="1"/>
          </p:cNvSpPr>
          <p:nvPr>
            <p:ph type="sldNum" sz="quarter" idx="10"/>
          </p:nvPr>
        </p:nvSpPr>
        <p:spPr/>
        <p:txBody>
          <a:bodyPr/>
          <a:lstStyle/>
          <a:p>
            <a:fld id="{652AD8E9-A36B-4565-A6AF-9B65DA8D3335}" type="slidenum">
              <a:rPr lang="sv-SE" smtClean="0"/>
              <a:t>5</a:t>
            </a:fld>
            <a:endParaRPr lang="sv-SE"/>
          </a:p>
        </p:txBody>
      </p:sp>
    </p:spTree>
    <p:extLst>
      <p:ext uri="{BB962C8B-B14F-4D97-AF65-F5344CB8AC3E}">
        <p14:creationId xmlns:p14="http://schemas.microsoft.com/office/powerpoint/2010/main" val="880665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dirty="0"/>
              <a:t>Optimum 7 för alla raser. </a:t>
            </a:r>
          </a:p>
        </p:txBody>
      </p:sp>
      <p:sp>
        <p:nvSpPr>
          <p:cNvPr id="4" name="Platshållare för bildnummer 3"/>
          <p:cNvSpPr>
            <a:spLocks noGrp="1"/>
          </p:cNvSpPr>
          <p:nvPr>
            <p:ph type="sldNum" sz="quarter" idx="10"/>
          </p:nvPr>
        </p:nvSpPr>
        <p:spPr/>
        <p:txBody>
          <a:bodyPr/>
          <a:lstStyle/>
          <a:p>
            <a:fld id="{652AD8E9-A36B-4565-A6AF-9B65DA8D3335}" type="slidenum">
              <a:rPr lang="sv-SE" smtClean="0"/>
              <a:t>6</a:t>
            </a:fld>
            <a:endParaRPr lang="sv-SE"/>
          </a:p>
        </p:txBody>
      </p:sp>
    </p:spTree>
    <p:extLst>
      <p:ext uri="{BB962C8B-B14F-4D97-AF65-F5344CB8AC3E}">
        <p14:creationId xmlns:p14="http://schemas.microsoft.com/office/powerpoint/2010/main" val="1232151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b="1" dirty="0"/>
              <a:t>Mycket viktig</a:t>
            </a:r>
            <a:r>
              <a:rPr lang="sv-SE" b="1" baseline="0" dirty="0"/>
              <a:t> egenskap för kalvningsförloppet! </a:t>
            </a:r>
            <a:r>
              <a:rPr lang="sv-SE" b="0" baseline="0" dirty="0"/>
              <a:t>Optimum 5 = 4 cm ”nivåskillnad” höftben – </a:t>
            </a:r>
            <a:r>
              <a:rPr lang="sv-SE" b="0" baseline="0" dirty="0" err="1"/>
              <a:t>bärben</a:t>
            </a:r>
            <a:r>
              <a:rPr lang="sv-SE" b="0" baseline="0" dirty="0"/>
              <a:t>. 6 = 6 cm för Hereford &amp; Limousin. Ett överbyggt kors innebär att kalven föds ”i uppförsbacke”, vilket innebär en extra påfrestning för hondjuret som kalvar liksom för kalven att födas. Ett mer sluttande kors än optimum, ger en lättare kalvning men påverkar rörelsemönstret vid bedömning 8, 9.</a:t>
            </a:r>
            <a:endParaRPr lang="sv-SE" b="1" dirty="0"/>
          </a:p>
        </p:txBody>
      </p:sp>
      <p:sp>
        <p:nvSpPr>
          <p:cNvPr id="4" name="Platshållare för bildnummer 3"/>
          <p:cNvSpPr>
            <a:spLocks noGrp="1"/>
          </p:cNvSpPr>
          <p:nvPr>
            <p:ph type="sldNum" sz="quarter" idx="10"/>
          </p:nvPr>
        </p:nvSpPr>
        <p:spPr/>
        <p:txBody>
          <a:bodyPr/>
          <a:lstStyle/>
          <a:p>
            <a:fld id="{652AD8E9-A36B-4565-A6AF-9B65DA8D3335}" type="slidenum">
              <a:rPr lang="sv-SE" smtClean="0"/>
              <a:t>7</a:t>
            </a:fld>
            <a:endParaRPr lang="sv-SE"/>
          </a:p>
        </p:txBody>
      </p:sp>
    </p:spTree>
    <p:extLst>
      <p:ext uri="{BB962C8B-B14F-4D97-AF65-F5344CB8AC3E}">
        <p14:creationId xmlns:p14="http://schemas.microsoft.com/office/powerpoint/2010/main" val="3691956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dirty="0"/>
              <a:t>Optimum 9, 8 för Angus &amp; Limousin. </a:t>
            </a:r>
            <a:r>
              <a:rPr lang="sv-SE" dirty="0" err="1"/>
              <a:t>Korslängden</a:t>
            </a:r>
            <a:r>
              <a:rPr lang="sv-SE" dirty="0"/>
              <a:t> avgör hur stor</a:t>
            </a:r>
            <a:r>
              <a:rPr lang="sv-SE" baseline="0" dirty="0"/>
              <a:t> yta som muskelansättningen sker, och därmed slaktutbytet. För att bedömas med  9 ska 30% av djurets längd (utom hals &amp; huvud) utgöras av </a:t>
            </a:r>
            <a:r>
              <a:rPr lang="sv-SE" baseline="0" dirty="0" err="1"/>
              <a:t>korslängden</a:t>
            </a:r>
            <a:r>
              <a:rPr lang="sv-SE" baseline="0" dirty="0"/>
              <a:t>.</a:t>
            </a:r>
            <a:endParaRPr lang="sv-SE" dirty="0"/>
          </a:p>
        </p:txBody>
      </p:sp>
      <p:sp>
        <p:nvSpPr>
          <p:cNvPr id="4" name="Platshållare för bildnummer 3"/>
          <p:cNvSpPr>
            <a:spLocks noGrp="1"/>
          </p:cNvSpPr>
          <p:nvPr>
            <p:ph type="sldNum" sz="quarter" idx="10"/>
          </p:nvPr>
        </p:nvSpPr>
        <p:spPr/>
        <p:txBody>
          <a:bodyPr/>
          <a:lstStyle/>
          <a:p>
            <a:fld id="{652AD8E9-A36B-4565-A6AF-9B65DA8D3335}" type="slidenum">
              <a:rPr lang="sv-SE" smtClean="0"/>
              <a:t>8</a:t>
            </a:fld>
            <a:endParaRPr lang="sv-SE"/>
          </a:p>
        </p:txBody>
      </p:sp>
    </p:spTree>
    <p:extLst>
      <p:ext uri="{BB962C8B-B14F-4D97-AF65-F5344CB8AC3E}">
        <p14:creationId xmlns:p14="http://schemas.microsoft.com/office/powerpoint/2010/main" val="1602264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b="1" dirty="0"/>
              <a:t>Höftbredden speglar</a:t>
            </a:r>
            <a:r>
              <a:rPr lang="sv-SE" b="1" baseline="0" dirty="0"/>
              <a:t> bäckenets storlek &amp; form</a:t>
            </a:r>
            <a:r>
              <a:rPr lang="sv-SE" baseline="0" dirty="0"/>
              <a:t>. Är därmed också en viktig faktor för </a:t>
            </a:r>
            <a:r>
              <a:rPr lang="sv-SE" b="1" baseline="0" dirty="0"/>
              <a:t>kalvningsegenskaperna</a:t>
            </a:r>
            <a:r>
              <a:rPr lang="sv-SE" baseline="0" dirty="0"/>
              <a:t>. Ett för smalt bäcken har svårt att föda fram en kalv som har nedärvt anlag för mycket bred bog eller höft.</a:t>
            </a:r>
          </a:p>
          <a:p>
            <a:r>
              <a:rPr lang="sv-SE" baseline="0" dirty="0"/>
              <a:t>Egenskapen är viktigt att ta hänsyn till vid urval av avelsdjur. En bred höft ger även möjlighet till bättre </a:t>
            </a:r>
            <a:r>
              <a:rPr lang="sv-SE" b="1" baseline="0" dirty="0"/>
              <a:t>muskelansättning</a:t>
            </a:r>
            <a:r>
              <a:rPr lang="sv-SE" baseline="0" dirty="0"/>
              <a:t> = större slaktutbyte. Optimum 7 (Angus, Hereford) </a:t>
            </a:r>
            <a:r>
              <a:rPr lang="sv-SE" baseline="0" dirty="0" err="1"/>
              <a:t>resp</a:t>
            </a:r>
            <a:r>
              <a:rPr lang="sv-SE" baseline="0" dirty="0"/>
              <a:t> 8.</a:t>
            </a:r>
            <a:endParaRPr lang="sv-SE" dirty="0"/>
          </a:p>
        </p:txBody>
      </p:sp>
      <p:sp>
        <p:nvSpPr>
          <p:cNvPr id="4" name="Platshållare för bildnummer 3"/>
          <p:cNvSpPr>
            <a:spLocks noGrp="1"/>
          </p:cNvSpPr>
          <p:nvPr>
            <p:ph type="sldNum" sz="quarter" idx="10"/>
          </p:nvPr>
        </p:nvSpPr>
        <p:spPr/>
        <p:txBody>
          <a:bodyPr/>
          <a:lstStyle/>
          <a:p>
            <a:fld id="{652AD8E9-A36B-4565-A6AF-9B65DA8D3335}" type="slidenum">
              <a:rPr lang="sv-SE" smtClean="0"/>
              <a:t>9</a:t>
            </a:fld>
            <a:endParaRPr lang="sv-SE"/>
          </a:p>
        </p:txBody>
      </p:sp>
    </p:spTree>
    <p:extLst>
      <p:ext uri="{BB962C8B-B14F-4D97-AF65-F5344CB8AC3E}">
        <p14:creationId xmlns:p14="http://schemas.microsoft.com/office/powerpoint/2010/main" val="3263097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dirty="0"/>
              <a:t>Denna bedöms med en 8 – väldigt bred</a:t>
            </a:r>
          </a:p>
        </p:txBody>
      </p:sp>
      <p:sp>
        <p:nvSpPr>
          <p:cNvPr id="4" name="Platshållare för bildnummer 3"/>
          <p:cNvSpPr>
            <a:spLocks noGrp="1"/>
          </p:cNvSpPr>
          <p:nvPr>
            <p:ph type="sldNum" sz="quarter" idx="10"/>
          </p:nvPr>
        </p:nvSpPr>
        <p:spPr/>
        <p:txBody>
          <a:bodyPr/>
          <a:lstStyle/>
          <a:p>
            <a:fld id="{652AD8E9-A36B-4565-A6AF-9B65DA8D3335}" type="slidenum">
              <a:rPr lang="sv-SE" smtClean="0"/>
              <a:t>11</a:t>
            </a:fld>
            <a:endParaRPr lang="sv-SE"/>
          </a:p>
        </p:txBody>
      </p:sp>
    </p:spTree>
    <p:extLst>
      <p:ext uri="{BB962C8B-B14F-4D97-AF65-F5344CB8AC3E}">
        <p14:creationId xmlns:p14="http://schemas.microsoft.com/office/powerpoint/2010/main" val="1489071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Observera skillnaden i viktningen av egenskaperna mellan de olika raserna.</a:t>
            </a:r>
          </a:p>
        </p:txBody>
      </p:sp>
      <p:sp>
        <p:nvSpPr>
          <p:cNvPr id="4" name="Platshållare för bildnummer 3"/>
          <p:cNvSpPr>
            <a:spLocks noGrp="1"/>
          </p:cNvSpPr>
          <p:nvPr>
            <p:ph type="sldNum" sz="quarter" idx="5"/>
          </p:nvPr>
        </p:nvSpPr>
        <p:spPr/>
        <p:txBody>
          <a:bodyPr/>
          <a:lstStyle/>
          <a:p>
            <a:fld id="{E1EEF24F-8588-7F45-9762-1BA3B0B89FD7}" type="slidenum">
              <a:rPr lang="sv-SE" smtClean="0"/>
              <a:t>13</a:t>
            </a:fld>
            <a:endParaRPr lang="sv-SE"/>
          </a:p>
        </p:txBody>
      </p:sp>
    </p:spTree>
    <p:extLst>
      <p:ext uri="{BB962C8B-B14F-4D97-AF65-F5344CB8AC3E}">
        <p14:creationId xmlns:p14="http://schemas.microsoft.com/office/powerpoint/2010/main" val="6162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B020A1-883E-8321-2AE3-EFC5092B67F6}"/>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DC5C7330-6491-B389-A627-369DE35034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026A054-4074-F224-8877-DF7ADC212DEA}"/>
              </a:ext>
            </a:extLst>
          </p:cNvPr>
          <p:cNvSpPr>
            <a:spLocks noGrp="1"/>
          </p:cNvSpPr>
          <p:nvPr>
            <p:ph type="dt" sz="half" idx="10"/>
          </p:nvPr>
        </p:nvSpPr>
        <p:spPr/>
        <p:txBody>
          <a:bodyPr/>
          <a:lstStyle/>
          <a:p>
            <a:fld id="{A23C337E-6A46-4656-9461-A1B14F759BFE}" type="datetimeFigureOut">
              <a:rPr lang="sv-SE" smtClean="0"/>
              <a:t>2023-08-24</a:t>
            </a:fld>
            <a:endParaRPr lang="sv-SE"/>
          </a:p>
        </p:txBody>
      </p:sp>
      <p:sp>
        <p:nvSpPr>
          <p:cNvPr id="5" name="Platshållare för sidfot 4">
            <a:extLst>
              <a:ext uri="{FF2B5EF4-FFF2-40B4-BE49-F238E27FC236}">
                <a16:creationId xmlns:a16="http://schemas.microsoft.com/office/drawing/2014/main" id="{0E5643A5-D391-B530-B00E-F9A9DEC8572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058C65D-6B70-1857-1CCA-A82D7E4E88D1}"/>
              </a:ext>
            </a:extLst>
          </p:cNvPr>
          <p:cNvSpPr>
            <a:spLocks noGrp="1"/>
          </p:cNvSpPr>
          <p:nvPr>
            <p:ph type="sldNum" sz="quarter" idx="12"/>
          </p:nvPr>
        </p:nvSpPr>
        <p:spPr/>
        <p:txBody>
          <a:bodyPr/>
          <a:lstStyle/>
          <a:p>
            <a:fld id="{945540B5-7033-4FEC-8D9A-C6DAD4E5C297}" type="slidenum">
              <a:rPr lang="sv-SE" smtClean="0"/>
              <a:t>‹#›</a:t>
            </a:fld>
            <a:endParaRPr lang="sv-SE"/>
          </a:p>
        </p:txBody>
      </p:sp>
    </p:spTree>
    <p:extLst>
      <p:ext uri="{BB962C8B-B14F-4D97-AF65-F5344CB8AC3E}">
        <p14:creationId xmlns:p14="http://schemas.microsoft.com/office/powerpoint/2010/main" val="1282874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D705A5-6C30-9B4F-9A19-76DBF1DDA22E}"/>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B08E20F-1311-7CD4-F1EF-9ABCB1BED2BE}"/>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C257EC0-57A4-DBBD-7561-A86DDA2FDC7B}"/>
              </a:ext>
            </a:extLst>
          </p:cNvPr>
          <p:cNvSpPr>
            <a:spLocks noGrp="1"/>
          </p:cNvSpPr>
          <p:nvPr>
            <p:ph type="dt" sz="half" idx="10"/>
          </p:nvPr>
        </p:nvSpPr>
        <p:spPr/>
        <p:txBody>
          <a:bodyPr/>
          <a:lstStyle/>
          <a:p>
            <a:fld id="{A23C337E-6A46-4656-9461-A1B14F759BFE}" type="datetimeFigureOut">
              <a:rPr lang="sv-SE" smtClean="0"/>
              <a:t>2023-08-24</a:t>
            </a:fld>
            <a:endParaRPr lang="sv-SE"/>
          </a:p>
        </p:txBody>
      </p:sp>
      <p:sp>
        <p:nvSpPr>
          <p:cNvPr id="5" name="Platshållare för sidfot 4">
            <a:extLst>
              <a:ext uri="{FF2B5EF4-FFF2-40B4-BE49-F238E27FC236}">
                <a16:creationId xmlns:a16="http://schemas.microsoft.com/office/drawing/2014/main" id="{40CE1AA7-7536-DFAA-37AE-E9209F70128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6B418FD-3B15-096A-91F2-BE5CFAFF9C09}"/>
              </a:ext>
            </a:extLst>
          </p:cNvPr>
          <p:cNvSpPr>
            <a:spLocks noGrp="1"/>
          </p:cNvSpPr>
          <p:nvPr>
            <p:ph type="sldNum" sz="quarter" idx="12"/>
          </p:nvPr>
        </p:nvSpPr>
        <p:spPr/>
        <p:txBody>
          <a:bodyPr/>
          <a:lstStyle/>
          <a:p>
            <a:fld id="{945540B5-7033-4FEC-8D9A-C6DAD4E5C297}" type="slidenum">
              <a:rPr lang="sv-SE" smtClean="0"/>
              <a:t>‹#›</a:t>
            </a:fld>
            <a:endParaRPr lang="sv-SE"/>
          </a:p>
        </p:txBody>
      </p:sp>
    </p:spTree>
    <p:extLst>
      <p:ext uri="{BB962C8B-B14F-4D97-AF65-F5344CB8AC3E}">
        <p14:creationId xmlns:p14="http://schemas.microsoft.com/office/powerpoint/2010/main" val="375093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3A51EBA9-D014-FCB2-98BC-D9F00D1FCD61}"/>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5002D29-FD90-0E94-50A9-2DFE151D92DD}"/>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49B0AA6-8CDB-01B2-C935-83C699131BC5}"/>
              </a:ext>
            </a:extLst>
          </p:cNvPr>
          <p:cNvSpPr>
            <a:spLocks noGrp="1"/>
          </p:cNvSpPr>
          <p:nvPr>
            <p:ph type="dt" sz="half" idx="10"/>
          </p:nvPr>
        </p:nvSpPr>
        <p:spPr/>
        <p:txBody>
          <a:bodyPr/>
          <a:lstStyle/>
          <a:p>
            <a:fld id="{A23C337E-6A46-4656-9461-A1B14F759BFE}" type="datetimeFigureOut">
              <a:rPr lang="sv-SE" smtClean="0"/>
              <a:t>2023-08-24</a:t>
            </a:fld>
            <a:endParaRPr lang="sv-SE"/>
          </a:p>
        </p:txBody>
      </p:sp>
      <p:sp>
        <p:nvSpPr>
          <p:cNvPr id="5" name="Platshållare för sidfot 4">
            <a:extLst>
              <a:ext uri="{FF2B5EF4-FFF2-40B4-BE49-F238E27FC236}">
                <a16:creationId xmlns:a16="http://schemas.microsoft.com/office/drawing/2014/main" id="{BDA49F33-C67A-4A4B-2596-D57F0A795C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00B7FD5-0941-A924-A5DF-542CA356DB1B}"/>
              </a:ext>
            </a:extLst>
          </p:cNvPr>
          <p:cNvSpPr>
            <a:spLocks noGrp="1"/>
          </p:cNvSpPr>
          <p:nvPr>
            <p:ph type="sldNum" sz="quarter" idx="12"/>
          </p:nvPr>
        </p:nvSpPr>
        <p:spPr/>
        <p:txBody>
          <a:bodyPr/>
          <a:lstStyle/>
          <a:p>
            <a:fld id="{945540B5-7033-4FEC-8D9A-C6DAD4E5C297}" type="slidenum">
              <a:rPr lang="sv-SE" smtClean="0"/>
              <a:t>‹#›</a:t>
            </a:fld>
            <a:endParaRPr lang="sv-SE"/>
          </a:p>
        </p:txBody>
      </p:sp>
    </p:spTree>
    <p:extLst>
      <p:ext uri="{BB962C8B-B14F-4D97-AF65-F5344CB8AC3E}">
        <p14:creationId xmlns:p14="http://schemas.microsoft.com/office/powerpoint/2010/main" val="4270172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55979C-8204-20AE-A3BF-5210C5B9CB8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81C4299-DD2F-7256-7FA1-E8A8BAA32661}"/>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EB40D1C-D11D-678E-F9A1-796723AC4FCD}"/>
              </a:ext>
            </a:extLst>
          </p:cNvPr>
          <p:cNvSpPr>
            <a:spLocks noGrp="1"/>
          </p:cNvSpPr>
          <p:nvPr>
            <p:ph type="dt" sz="half" idx="10"/>
          </p:nvPr>
        </p:nvSpPr>
        <p:spPr/>
        <p:txBody>
          <a:bodyPr/>
          <a:lstStyle/>
          <a:p>
            <a:fld id="{139C11AD-F1B8-4C57-931E-07CE2A4AB437}" type="datetimeFigureOut">
              <a:rPr lang="sv-SE" smtClean="0"/>
              <a:t>2023-08-24</a:t>
            </a:fld>
            <a:endParaRPr lang="sv-SE"/>
          </a:p>
        </p:txBody>
      </p:sp>
      <p:sp>
        <p:nvSpPr>
          <p:cNvPr id="5" name="Platshållare för sidfot 4">
            <a:extLst>
              <a:ext uri="{FF2B5EF4-FFF2-40B4-BE49-F238E27FC236}">
                <a16:creationId xmlns:a16="http://schemas.microsoft.com/office/drawing/2014/main" id="{B26A6726-B997-714A-C7C6-833A0112EF2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384DE8B-F46E-B95E-D4C1-0E0CB9930175}"/>
              </a:ext>
            </a:extLst>
          </p:cNvPr>
          <p:cNvSpPr>
            <a:spLocks noGrp="1"/>
          </p:cNvSpPr>
          <p:nvPr>
            <p:ph type="sldNum" sz="quarter" idx="12"/>
          </p:nvPr>
        </p:nvSpPr>
        <p:spPr/>
        <p:txBody>
          <a:bodyPr/>
          <a:lstStyle/>
          <a:p>
            <a:fld id="{523A9481-F60F-408F-9F77-85366D7105FF}" type="slidenum">
              <a:rPr lang="sv-SE" smtClean="0"/>
              <a:t>‹#›</a:t>
            </a:fld>
            <a:endParaRPr lang="sv-SE"/>
          </a:p>
        </p:txBody>
      </p:sp>
    </p:spTree>
    <p:extLst>
      <p:ext uri="{BB962C8B-B14F-4D97-AF65-F5344CB8AC3E}">
        <p14:creationId xmlns:p14="http://schemas.microsoft.com/office/powerpoint/2010/main" val="2939474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3A4687-008B-A91D-D83F-6E2E006A47B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D49B8A9-0AD6-56FF-E90D-0EC4A16D813F}"/>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DE5096C-51FD-B6AA-FBE7-804F769CE3EA}"/>
              </a:ext>
            </a:extLst>
          </p:cNvPr>
          <p:cNvSpPr>
            <a:spLocks noGrp="1"/>
          </p:cNvSpPr>
          <p:nvPr>
            <p:ph type="dt" sz="half" idx="10"/>
          </p:nvPr>
        </p:nvSpPr>
        <p:spPr/>
        <p:txBody>
          <a:bodyPr/>
          <a:lstStyle/>
          <a:p>
            <a:fld id="{A23C337E-6A46-4656-9461-A1B14F759BFE}" type="datetimeFigureOut">
              <a:rPr lang="sv-SE" smtClean="0"/>
              <a:t>2023-08-24</a:t>
            </a:fld>
            <a:endParaRPr lang="sv-SE"/>
          </a:p>
        </p:txBody>
      </p:sp>
      <p:sp>
        <p:nvSpPr>
          <p:cNvPr id="5" name="Platshållare för sidfot 4">
            <a:extLst>
              <a:ext uri="{FF2B5EF4-FFF2-40B4-BE49-F238E27FC236}">
                <a16:creationId xmlns:a16="http://schemas.microsoft.com/office/drawing/2014/main" id="{CBC73A0E-0CAD-CA85-1238-0577CF64044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D0A1D18-2F2D-A99D-5959-49CC1379EFF3}"/>
              </a:ext>
            </a:extLst>
          </p:cNvPr>
          <p:cNvSpPr>
            <a:spLocks noGrp="1"/>
          </p:cNvSpPr>
          <p:nvPr>
            <p:ph type="sldNum" sz="quarter" idx="12"/>
          </p:nvPr>
        </p:nvSpPr>
        <p:spPr/>
        <p:txBody>
          <a:bodyPr/>
          <a:lstStyle/>
          <a:p>
            <a:fld id="{945540B5-7033-4FEC-8D9A-C6DAD4E5C297}" type="slidenum">
              <a:rPr lang="sv-SE" smtClean="0"/>
              <a:t>‹#›</a:t>
            </a:fld>
            <a:endParaRPr lang="sv-SE"/>
          </a:p>
        </p:txBody>
      </p:sp>
    </p:spTree>
    <p:extLst>
      <p:ext uri="{BB962C8B-B14F-4D97-AF65-F5344CB8AC3E}">
        <p14:creationId xmlns:p14="http://schemas.microsoft.com/office/powerpoint/2010/main" val="3701688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D9A74A-46EF-87A0-768E-C0A8C3712DE7}"/>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53C9955-B392-8DF6-C02B-A0D37708F9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A0B37F97-D014-A917-9371-A1847ED69B4E}"/>
              </a:ext>
            </a:extLst>
          </p:cNvPr>
          <p:cNvSpPr>
            <a:spLocks noGrp="1"/>
          </p:cNvSpPr>
          <p:nvPr>
            <p:ph type="dt" sz="half" idx="10"/>
          </p:nvPr>
        </p:nvSpPr>
        <p:spPr/>
        <p:txBody>
          <a:bodyPr/>
          <a:lstStyle/>
          <a:p>
            <a:fld id="{A23C337E-6A46-4656-9461-A1B14F759BFE}" type="datetimeFigureOut">
              <a:rPr lang="sv-SE" smtClean="0"/>
              <a:t>2023-08-24</a:t>
            </a:fld>
            <a:endParaRPr lang="sv-SE"/>
          </a:p>
        </p:txBody>
      </p:sp>
      <p:sp>
        <p:nvSpPr>
          <p:cNvPr id="5" name="Platshållare för sidfot 4">
            <a:extLst>
              <a:ext uri="{FF2B5EF4-FFF2-40B4-BE49-F238E27FC236}">
                <a16:creationId xmlns:a16="http://schemas.microsoft.com/office/drawing/2014/main" id="{0B642219-DCBB-9C42-A26B-610CC7061A0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A260068-298F-1E5E-E0B5-6106DFA8982C}"/>
              </a:ext>
            </a:extLst>
          </p:cNvPr>
          <p:cNvSpPr>
            <a:spLocks noGrp="1"/>
          </p:cNvSpPr>
          <p:nvPr>
            <p:ph type="sldNum" sz="quarter" idx="12"/>
          </p:nvPr>
        </p:nvSpPr>
        <p:spPr/>
        <p:txBody>
          <a:bodyPr/>
          <a:lstStyle/>
          <a:p>
            <a:fld id="{945540B5-7033-4FEC-8D9A-C6DAD4E5C297}" type="slidenum">
              <a:rPr lang="sv-SE" smtClean="0"/>
              <a:t>‹#›</a:t>
            </a:fld>
            <a:endParaRPr lang="sv-SE"/>
          </a:p>
        </p:txBody>
      </p:sp>
    </p:spTree>
    <p:extLst>
      <p:ext uri="{BB962C8B-B14F-4D97-AF65-F5344CB8AC3E}">
        <p14:creationId xmlns:p14="http://schemas.microsoft.com/office/powerpoint/2010/main" val="2378194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D0D771-DBCA-2E04-C53A-578447E8458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3CEEB83-68A4-A583-E7B6-96240817B589}"/>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87865FC3-2AF9-4A13-704F-83D9CA5FC419}"/>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6CE902B6-6D49-1228-7FC6-AE7A7475D834}"/>
              </a:ext>
            </a:extLst>
          </p:cNvPr>
          <p:cNvSpPr>
            <a:spLocks noGrp="1"/>
          </p:cNvSpPr>
          <p:nvPr>
            <p:ph type="dt" sz="half" idx="10"/>
          </p:nvPr>
        </p:nvSpPr>
        <p:spPr/>
        <p:txBody>
          <a:bodyPr/>
          <a:lstStyle/>
          <a:p>
            <a:fld id="{A23C337E-6A46-4656-9461-A1B14F759BFE}" type="datetimeFigureOut">
              <a:rPr lang="sv-SE" smtClean="0"/>
              <a:t>2023-08-24</a:t>
            </a:fld>
            <a:endParaRPr lang="sv-SE"/>
          </a:p>
        </p:txBody>
      </p:sp>
      <p:sp>
        <p:nvSpPr>
          <p:cNvPr id="6" name="Platshållare för sidfot 5">
            <a:extLst>
              <a:ext uri="{FF2B5EF4-FFF2-40B4-BE49-F238E27FC236}">
                <a16:creationId xmlns:a16="http://schemas.microsoft.com/office/drawing/2014/main" id="{CA441C14-E852-C49A-F17E-50F88D882E0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7182DE7-A959-26BB-E28C-76E39698AA7D}"/>
              </a:ext>
            </a:extLst>
          </p:cNvPr>
          <p:cNvSpPr>
            <a:spLocks noGrp="1"/>
          </p:cNvSpPr>
          <p:nvPr>
            <p:ph type="sldNum" sz="quarter" idx="12"/>
          </p:nvPr>
        </p:nvSpPr>
        <p:spPr/>
        <p:txBody>
          <a:bodyPr/>
          <a:lstStyle/>
          <a:p>
            <a:fld id="{945540B5-7033-4FEC-8D9A-C6DAD4E5C297}" type="slidenum">
              <a:rPr lang="sv-SE" smtClean="0"/>
              <a:t>‹#›</a:t>
            </a:fld>
            <a:endParaRPr lang="sv-SE"/>
          </a:p>
        </p:txBody>
      </p:sp>
    </p:spTree>
    <p:extLst>
      <p:ext uri="{BB962C8B-B14F-4D97-AF65-F5344CB8AC3E}">
        <p14:creationId xmlns:p14="http://schemas.microsoft.com/office/powerpoint/2010/main" val="320778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389FD9-E03B-6DA1-2ABB-2F7BC67341A4}"/>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CE666F7-921B-C79D-4452-87AEB2B4C4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0040BB1C-8741-2D85-2F14-7D241996F1FB}"/>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73CA357-6C50-CD14-0A51-978DD68D46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95F1D83-9ED4-163C-4A97-3E981878E3F5}"/>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D6DCC248-E966-40BD-DBC7-528038AB2ECB}"/>
              </a:ext>
            </a:extLst>
          </p:cNvPr>
          <p:cNvSpPr>
            <a:spLocks noGrp="1"/>
          </p:cNvSpPr>
          <p:nvPr>
            <p:ph type="dt" sz="half" idx="10"/>
          </p:nvPr>
        </p:nvSpPr>
        <p:spPr/>
        <p:txBody>
          <a:bodyPr/>
          <a:lstStyle/>
          <a:p>
            <a:fld id="{A23C337E-6A46-4656-9461-A1B14F759BFE}" type="datetimeFigureOut">
              <a:rPr lang="sv-SE" smtClean="0"/>
              <a:t>2023-08-24</a:t>
            </a:fld>
            <a:endParaRPr lang="sv-SE"/>
          </a:p>
        </p:txBody>
      </p:sp>
      <p:sp>
        <p:nvSpPr>
          <p:cNvPr id="8" name="Platshållare för sidfot 7">
            <a:extLst>
              <a:ext uri="{FF2B5EF4-FFF2-40B4-BE49-F238E27FC236}">
                <a16:creationId xmlns:a16="http://schemas.microsoft.com/office/drawing/2014/main" id="{5B52562C-9644-4E73-360D-1EA3F2F07AE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81F4D7A5-4A26-13E0-3C51-3D4E901328AD}"/>
              </a:ext>
            </a:extLst>
          </p:cNvPr>
          <p:cNvSpPr>
            <a:spLocks noGrp="1"/>
          </p:cNvSpPr>
          <p:nvPr>
            <p:ph type="sldNum" sz="quarter" idx="12"/>
          </p:nvPr>
        </p:nvSpPr>
        <p:spPr/>
        <p:txBody>
          <a:bodyPr/>
          <a:lstStyle/>
          <a:p>
            <a:fld id="{945540B5-7033-4FEC-8D9A-C6DAD4E5C297}" type="slidenum">
              <a:rPr lang="sv-SE" smtClean="0"/>
              <a:t>‹#›</a:t>
            </a:fld>
            <a:endParaRPr lang="sv-SE"/>
          </a:p>
        </p:txBody>
      </p:sp>
    </p:spTree>
    <p:extLst>
      <p:ext uri="{BB962C8B-B14F-4D97-AF65-F5344CB8AC3E}">
        <p14:creationId xmlns:p14="http://schemas.microsoft.com/office/powerpoint/2010/main" val="2091928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FA2F0A-12EE-8862-4A11-FECB76DBAEBA}"/>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EEF7F148-3FD9-3A6A-005D-1C716B258A0B}"/>
              </a:ext>
            </a:extLst>
          </p:cNvPr>
          <p:cNvSpPr>
            <a:spLocks noGrp="1"/>
          </p:cNvSpPr>
          <p:nvPr>
            <p:ph type="dt" sz="half" idx="10"/>
          </p:nvPr>
        </p:nvSpPr>
        <p:spPr/>
        <p:txBody>
          <a:bodyPr/>
          <a:lstStyle/>
          <a:p>
            <a:fld id="{A23C337E-6A46-4656-9461-A1B14F759BFE}" type="datetimeFigureOut">
              <a:rPr lang="sv-SE" smtClean="0"/>
              <a:t>2023-08-24</a:t>
            </a:fld>
            <a:endParaRPr lang="sv-SE"/>
          </a:p>
        </p:txBody>
      </p:sp>
      <p:sp>
        <p:nvSpPr>
          <p:cNvPr id="4" name="Platshållare för sidfot 3">
            <a:extLst>
              <a:ext uri="{FF2B5EF4-FFF2-40B4-BE49-F238E27FC236}">
                <a16:creationId xmlns:a16="http://schemas.microsoft.com/office/drawing/2014/main" id="{FFDE84A0-4037-D447-44F5-5AE799754418}"/>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BED4C788-3F56-AE26-01C0-963879ECEBAF}"/>
              </a:ext>
            </a:extLst>
          </p:cNvPr>
          <p:cNvSpPr>
            <a:spLocks noGrp="1"/>
          </p:cNvSpPr>
          <p:nvPr>
            <p:ph type="sldNum" sz="quarter" idx="12"/>
          </p:nvPr>
        </p:nvSpPr>
        <p:spPr/>
        <p:txBody>
          <a:bodyPr/>
          <a:lstStyle/>
          <a:p>
            <a:fld id="{945540B5-7033-4FEC-8D9A-C6DAD4E5C297}" type="slidenum">
              <a:rPr lang="sv-SE" smtClean="0"/>
              <a:t>‹#›</a:t>
            </a:fld>
            <a:endParaRPr lang="sv-SE"/>
          </a:p>
        </p:txBody>
      </p:sp>
    </p:spTree>
    <p:extLst>
      <p:ext uri="{BB962C8B-B14F-4D97-AF65-F5344CB8AC3E}">
        <p14:creationId xmlns:p14="http://schemas.microsoft.com/office/powerpoint/2010/main" val="4183210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34D53A6-81C8-0898-74ED-715FBDCE7E96}"/>
              </a:ext>
            </a:extLst>
          </p:cNvPr>
          <p:cNvSpPr>
            <a:spLocks noGrp="1"/>
          </p:cNvSpPr>
          <p:nvPr>
            <p:ph type="dt" sz="half" idx="10"/>
          </p:nvPr>
        </p:nvSpPr>
        <p:spPr/>
        <p:txBody>
          <a:bodyPr/>
          <a:lstStyle/>
          <a:p>
            <a:fld id="{A23C337E-6A46-4656-9461-A1B14F759BFE}" type="datetimeFigureOut">
              <a:rPr lang="sv-SE" smtClean="0"/>
              <a:t>2023-08-24</a:t>
            </a:fld>
            <a:endParaRPr lang="sv-SE"/>
          </a:p>
        </p:txBody>
      </p:sp>
      <p:sp>
        <p:nvSpPr>
          <p:cNvPr id="3" name="Platshållare för sidfot 2">
            <a:extLst>
              <a:ext uri="{FF2B5EF4-FFF2-40B4-BE49-F238E27FC236}">
                <a16:creationId xmlns:a16="http://schemas.microsoft.com/office/drawing/2014/main" id="{6C6F71B6-575F-32BE-078E-1426EA6CB598}"/>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E345F679-C870-34AF-A248-A065C5416CF8}"/>
              </a:ext>
            </a:extLst>
          </p:cNvPr>
          <p:cNvSpPr>
            <a:spLocks noGrp="1"/>
          </p:cNvSpPr>
          <p:nvPr>
            <p:ph type="sldNum" sz="quarter" idx="12"/>
          </p:nvPr>
        </p:nvSpPr>
        <p:spPr/>
        <p:txBody>
          <a:bodyPr/>
          <a:lstStyle/>
          <a:p>
            <a:fld id="{945540B5-7033-4FEC-8D9A-C6DAD4E5C297}" type="slidenum">
              <a:rPr lang="sv-SE" smtClean="0"/>
              <a:t>‹#›</a:t>
            </a:fld>
            <a:endParaRPr lang="sv-SE"/>
          </a:p>
        </p:txBody>
      </p:sp>
    </p:spTree>
    <p:extLst>
      <p:ext uri="{BB962C8B-B14F-4D97-AF65-F5344CB8AC3E}">
        <p14:creationId xmlns:p14="http://schemas.microsoft.com/office/powerpoint/2010/main" val="1893615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B0C339-9AA7-E33E-1EA6-DABE5CD71A2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3A71983-6F80-8A2F-FE9E-5A07B6DB6F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66D5294A-05F4-9037-8D27-276F6CCFA9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2401AD1-17F8-1888-954E-C43D73633F6C}"/>
              </a:ext>
            </a:extLst>
          </p:cNvPr>
          <p:cNvSpPr>
            <a:spLocks noGrp="1"/>
          </p:cNvSpPr>
          <p:nvPr>
            <p:ph type="dt" sz="half" idx="10"/>
          </p:nvPr>
        </p:nvSpPr>
        <p:spPr/>
        <p:txBody>
          <a:bodyPr/>
          <a:lstStyle/>
          <a:p>
            <a:fld id="{A23C337E-6A46-4656-9461-A1B14F759BFE}" type="datetimeFigureOut">
              <a:rPr lang="sv-SE" smtClean="0"/>
              <a:t>2023-08-24</a:t>
            </a:fld>
            <a:endParaRPr lang="sv-SE"/>
          </a:p>
        </p:txBody>
      </p:sp>
      <p:sp>
        <p:nvSpPr>
          <p:cNvPr id="6" name="Platshållare för sidfot 5">
            <a:extLst>
              <a:ext uri="{FF2B5EF4-FFF2-40B4-BE49-F238E27FC236}">
                <a16:creationId xmlns:a16="http://schemas.microsoft.com/office/drawing/2014/main" id="{8F53C9EB-A3CE-CCBD-972A-C291354BBA7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DE22CE1-EF17-CC35-6B24-7B379A287CAA}"/>
              </a:ext>
            </a:extLst>
          </p:cNvPr>
          <p:cNvSpPr>
            <a:spLocks noGrp="1"/>
          </p:cNvSpPr>
          <p:nvPr>
            <p:ph type="sldNum" sz="quarter" idx="12"/>
          </p:nvPr>
        </p:nvSpPr>
        <p:spPr/>
        <p:txBody>
          <a:bodyPr/>
          <a:lstStyle/>
          <a:p>
            <a:fld id="{945540B5-7033-4FEC-8D9A-C6DAD4E5C297}" type="slidenum">
              <a:rPr lang="sv-SE" smtClean="0"/>
              <a:t>‹#›</a:t>
            </a:fld>
            <a:endParaRPr lang="sv-SE"/>
          </a:p>
        </p:txBody>
      </p:sp>
    </p:spTree>
    <p:extLst>
      <p:ext uri="{BB962C8B-B14F-4D97-AF65-F5344CB8AC3E}">
        <p14:creationId xmlns:p14="http://schemas.microsoft.com/office/powerpoint/2010/main" val="91743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508012-3FBD-68A2-6E7D-7E49AC0FEC9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F67C7BF-E8AA-F115-03D7-7AE7115EBC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DF508FF6-87EB-57B9-D7F0-44710B013A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A93E22D-D327-018B-705F-260F214230B5}"/>
              </a:ext>
            </a:extLst>
          </p:cNvPr>
          <p:cNvSpPr>
            <a:spLocks noGrp="1"/>
          </p:cNvSpPr>
          <p:nvPr>
            <p:ph type="dt" sz="half" idx="10"/>
          </p:nvPr>
        </p:nvSpPr>
        <p:spPr/>
        <p:txBody>
          <a:bodyPr/>
          <a:lstStyle/>
          <a:p>
            <a:fld id="{A23C337E-6A46-4656-9461-A1B14F759BFE}" type="datetimeFigureOut">
              <a:rPr lang="sv-SE" smtClean="0"/>
              <a:t>2023-08-24</a:t>
            </a:fld>
            <a:endParaRPr lang="sv-SE"/>
          </a:p>
        </p:txBody>
      </p:sp>
      <p:sp>
        <p:nvSpPr>
          <p:cNvPr id="6" name="Platshållare för sidfot 5">
            <a:extLst>
              <a:ext uri="{FF2B5EF4-FFF2-40B4-BE49-F238E27FC236}">
                <a16:creationId xmlns:a16="http://schemas.microsoft.com/office/drawing/2014/main" id="{B9D444EA-AA57-ECFD-F5B8-7C7736AF6A0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0D8F3CA-5CEF-9342-74F7-D5E7F2DF3C5B}"/>
              </a:ext>
            </a:extLst>
          </p:cNvPr>
          <p:cNvSpPr>
            <a:spLocks noGrp="1"/>
          </p:cNvSpPr>
          <p:nvPr>
            <p:ph type="sldNum" sz="quarter" idx="12"/>
          </p:nvPr>
        </p:nvSpPr>
        <p:spPr/>
        <p:txBody>
          <a:bodyPr/>
          <a:lstStyle/>
          <a:p>
            <a:fld id="{945540B5-7033-4FEC-8D9A-C6DAD4E5C297}" type="slidenum">
              <a:rPr lang="sv-SE" smtClean="0"/>
              <a:t>‹#›</a:t>
            </a:fld>
            <a:endParaRPr lang="sv-SE"/>
          </a:p>
        </p:txBody>
      </p:sp>
    </p:spTree>
    <p:extLst>
      <p:ext uri="{BB962C8B-B14F-4D97-AF65-F5344CB8AC3E}">
        <p14:creationId xmlns:p14="http://schemas.microsoft.com/office/powerpoint/2010/main" val="1628471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AC48C2E-1E1D-F1F6-0D44-F2F1CEA75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D927D64-C0A3-5EC8-317B-64CF22D655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22869E8-82A9-E2DD-0A25-E9A4EB5316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C337E-6A46-4656-9461-A1B14F759BFE}" type="datetimeFigureOut">
              <a:rPr lang="sv-SE" smtClean="0"/>
              <a:t>2023-08-24</a:t>
            </a:fld>
            <a:endParaRPr lang="sv-SE"/>
          </a:p>
        </p:txBody>
      </p:sp>
      <p:sp>
        <p:nvSpPr>
          <p:cNvPr id="5" name="Platshållare för sidfot 4">
            <a:extLst>
              <a:ext uri="{FF2B5EF4-FFF2-40B4-BE49-F238E27FC236}">
                <a16:creationId xmlns:a16="http://schemas.microsoft.com/office/drawing/2014/main" id="{0370BCE0-B58F-7914-031B-EBEEAF59C7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2D2AABB7-0436-342A-3C3B-98F6EB3F7C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5540B5-7033-4FEC-8D9A-C6DAD4E5C297}" type="slidenum">
              <a:rPr lang="sv-SE" smtClean="0"/>
              <a:t>‹#›</a:t>
            </a:fld>
            <a:endParaRPr lang="sv-SE"/>
          </a:p>
        </p:txBody>
      </p:sp>
    </p:spTree>
    <p:extLst>
      <p:ext uri="{BB962C8B-B14F-4D97-AF65-F5344CB8AC3E}">
        <p14:creationId xmlns:p14="http://schemas.microsoft.com/office/powerpoint/2010/main" val="3609674009"/>
      </p:ext>
    </p:extLst>
  </p:cSld>
  <p:clrMap bg1="lt1" tx1="dk1" bg2="lt2" tx2="dk2" accent1="accent1" accent2="accent2" accent3="accent3" accent4="accent4" accent5="accent5" accent6="accent6" hlink="hlink" folHlink="folHlink"/>
  <p:sldLayoutIdLst>
    <p:sldLayoutId id="2147483649" r:id="rId1"/>
    <p:sldLayoutId id="2147483774"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6E35421-8293-A8D1-0F7E-ECAE5E9202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C013ADA-0289-C5FC-5ADC-09BF6C72FC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C043BFE-56F7-A846-81FE-FEFACDDDC2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9C11AD-F1B8-4C57-931E-07CE2A4AB437}" type="datetimeFigureOut">
              <a:rPr lang="sv-SE" smtClean="0"/>
              <a:t>2023-08-24</a:t>
            </a:fld>
            <a:endParaRPr lang="sv-SE"/>
          </a:p>
        </p:txBody>
      </p:sp>
      <p:sp>
        <p:nvSpPr>
          <p:cNvPr id="5" name="Platshållare för sidfot 4">
            <a:extLst>
              <a:ext uri="{FF2B5EF4-FFF2-40B4-BE49-F238E27FC236}">
                <a16:creationId xmlns:a16="http://schemas.microsoft.com/office/drawing/2014/main" id="{7CFA364F-621C-E85D-468D-FD0F841A62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817A20A6-234C-55FB-ECAC-325590DDDC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3A9481-F60F-408F-9F77-85366D7105FF}" type="slidenum">
              <a:rPr lang="sv-SE" smtClean="0"/>
              <a:t>‹#›</a:t>
            </a:fld>
            <a:endParaRPr lang="sv-SE"/>
          </a:p>
        </p:txBody>
      </p:sp>
    </p:spTree>
    <p:extLst>
      <p:ext uri="{BB962C8B-B14F-4D97-AF65-F5344CB8AC3E}">
        <p14:creationId xmlns:p14="http://schemas.microsoft.com/office/powerpoint/2010/main" val="1010961155"/>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descr="En bild som visar boskap, gräs, Mjölkko, ko&#10;&#10;Automatiskt genererad beskrivning">
            <a:extLst>
              <a:ext uri="{FF2B5EF4-FFF2-40B4-BE49-F238E27FC236}">
                <a16:creationId xmlns:a16="http://schemas.microsoft.com/office/drawing/2014/main" id="{24EC8718-CDF6-7AD7-CC07-44A145BB526B}"/>
              </a:ext>
            </a:extLst>
          </p:cNvPr>
          <p:cNvPicPr>
            <a:picLocks noChangeAspect="1"/>
          </p:cNvPicPr>
          <p:nvPr/>
        </p:nvPicPr>
        <p:blipFill rotWithShape="1">
          <a:blip r:embed="rId2">
            <a:extLst>
              <a:ext uri="{28A0092B-C50C-407E-A947-70E740481C1C}">
                <a14:useLocalDpi xmlns:a14="http://schemas.microsoft.com/office/drawing/2010/main" val="0"/>
              </a:ext>
            </a:extLst>
          </a:blip>
          <a:srcRect b="5436"/>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0BC5FE27-4F4F-5A58-8328-28B0833F18CC}"/>
              </a:ext>
            </a:extLst>
          </p:cNvPr>
          <p:cNvSpPr>
            <a:spLocks noGrp="1"/>
          </p:cNvSpPr>
          <p:nvPr>
            <p:ph type="ctrTitle"/>
          </p:nvPr>
        </p:nvSpPr>
        <p:spPr>
          <a:xfrm>
            <a:off x="838200" y="365125"/>
            <a:ext cx="3822189" cy="1899912"/>
          </a:xfrm>
        </p:spPr>
        <p:txBody>
          <a:bodyPr vert="horz" lIns="91440" tIns="45720" rIns="91440" bIns="45720" rtlCol="0" anchor="ctr">
            <a:normAutofit/>
          </a:bodyPr>
          <a:lstStyle/>
          <a:p>
            <a:pPr algn="l"/>
            <a:endParaRPr lang="en-US" sz="4000"/>
          </a:p>
        </p:txBody>
      </p:sp>
      <p:sp>
        <p:nvSpPr>
          <p:cNvPr id="3" name="Underrubrik 2">
            <a:extLst>
              <a:ext uri="{FF2B5EF4-FFF2-40B4-BE49-F238E27FC236}">
                <a16:creationId xmlns:a16="http://schemas.microsoft.com/office/drawing/2014/main" id="{D7C82971-2984-1EF9-1C53-7EB1207A033E}"/>
              </a:ext>
            </a:extLst>
          </p:cNvPr>
          <p:cNvSpPr>
            <a:spLocks noGrp="1"/>
          </p:cNvSpPr>
          <p:nvPr>
            <p:ph type="subTitle" idx="1"/>
          </p:nvPr>
        </p:nvSpPr>
        <p:spPr>
          <a:xfrm>
            <a:off x="838200" y="2434201"/>
            <a:ext cx="3822189" cy="3742762"/>
          </a:xfrm>
        </p:spPr>
        <p:txBody>
          <a:bodyPr vert="horz" lIns="91440" tIns="45720" rIns="91440" bIns="45720" rtlCol="0">
            <a:normAutofit/>
          </a:bodyPr>
          <a:lstStyle/>
          <a:p>
            <a:pPr algn="l"/>
            <a:r>
              <a:rPr lang="en-US" sz="2000" dirty="0"/>
              <a:t>Jenny Hansson</a:t>
            </a:r>
          </a:p>
          <a:p>
            <a:pPr indent="-228600" algn="l">
              <a:buFont typeface="Arial" panose="020B0604020202020204" pitchFamily="34" charset="0"/>
              <a:buChar char="•"/>
            </a:pPr>
            <a:r>
              <a:rPr lang="en-US" sz="2000" dirty="0"/>
              <a:t>Head of the </a:t>
            </a:r>
            <a:r>
              <a:rPr lang="en-US" sz="2000" dirty="0" err="1"/>
              <a:t>limousin</a:t>
            </a:r>
            <a:r>
              <a:rPr lang="en-US" sz="2000" dirty="0"/>
              <a:t> breeding     </a:t>
            </a:r>
            <a:r>
              <a:rPr lang="en-US" sz="2000" dirty="0" err="1"/>
              <a:t>concil</a:t>
            </a:r>
            <a:endParaRPr lang="en-US" sz="2000" dirty="0"/>
          </a:p>
          <a:p>
            <a:pPr indent="-228600" algn="l">
              <a:buFont typeface="Arial" panose="020B0604020202020204" pitchFamily="34" charset="0"/>
              <a:buChar char="•"/>
            </a:pPr>
            <a:r>
              <a:rPr lang="en-US" sz="2000" dirty="0"/>
              <a:t>Working at </a:t>
            </a:r>
            <a:r>
              <a:rPr lang="en-US" sz="2000" dirty="0" err="1"/>
              <a:t>Växa-Sailswomen</a:t>
            </a:r>
            <a:endParaRPr lang="en-US" sz="2000" dirty="0"/>
          </a:p>
          <a:p>
            <a:pPr indent="-228600" algn="l">
              <a:buFont typeface="Arial" panose="020B0604020202020204" pitchFamily="34" charset="0"/>
              <a:buChar char="•"/>
            </a:pPr>
            <a:r>
              <a:rPr lang="en-US" sz="2000" dirty="0"/>
              <a:t>Working with the young-</a:t>
            </a:r>
            <a:r>
              <a:rPr lang="en-US" sz="2000" dirty="0" err="1"/>
              <a:t>Köttrasungdom</a:t>
            </a:r>
            <a:endParaRPr lang="en-US" sz="2000" dirty="0"/>
          </a:p>
          <a:p>
            <a:pPr algn="l"/>
            <a:endParaRPr lang="en-US" sz="2000" dirty="0"/>
          </a:p>
          <a:p>
            <a:pPr indent="-228600" algn="l">
              <a:buFont typeface="Arial" panose="020B0604020202020204" pitchFamily="34" charset="0"/>
              <a:buChar char="•"/>
            </a:pPr>
            <a:endParaRPr lang="en-US" sz="2000" dirty="0"/>
          </a:p>
        </p:txBody>
      </p:sp>
    </p:spTree>
    <p:extLst>
      <p:ext uri="{BB962C8B-B14F-4D97-AF65-F5344CB8AC3E}">
        <p14:creationId xmlns:p14="http://schemas.microsoft.com/office/powerpoint/2010/main" val="719250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62001" y="681037"/>
            <a:ext cx="10515600" cy="1325563"/>
          </a:xfrm>
        </p:spPr>
        <p:txBody>
          <a:bodyPr>
            <a:norm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r>
              <a:rPr lang="sv-SE" sz="2000" dirty="0"/>
              <a:t>      Smal- </a:t>
            </a:r>
            <a:r>
              <a:rPr lang="sv-SE" sz="2000" dirty="0" err="1"/>
              <a:t>Thin</a:t>
            </a:r>
            <a:r>
              <a:rPr lang="sv-SE" sz="2000" dirty="0"/>
              <a:t>  										Normal</a:t>
            </a:r>
          </a:p>
        </p:txBody>
      </p:sp>
      <p:sp>
        <p:nvSpPr>
          <p:cNvPr id="12" name="Platshållare för innehåll 11">
            <a:extLst>
              <a:ext uri="{FF2B5EF4-FFF2-40B4-BE49-F238E27FC236}">
                <a16:creationId xmlns:a16="http://schemas.microsoft.com/office/drawing/2014/main" id="{768F6E81-6E99-7AB2-ACD8-C4389CE608A0}"/>
              </a:ext>
            </a:extLst>
          </p:cNvPr>
          <p:cNvSpPr>
            <a:spLocks noGrp="1"/>
          </p:cNvSpPr>
          <p:nvPr>
            <p:ph sz="half" idx="2"/>
          </p:nvPr>
        </p:nvSpPr>
        <p:spPr/>
        <p:txBody>
          <a:bodyPr/>
          <a:lstStyle/>
          <a:p>
            <a:endParaRPr lang="sv-SE" dirty="0"/>
          </a:p>
        </p:txBody>
      </p:sp>
      <p:pic>
        <p:nvPicPr>
          <p:cNvPr id="5" name="Bildobjekt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8200" y="1933927"/>
            <a:ext cx="3013141" cy="3952648"/>
          </a:xfrm>
          <a:prstGeom prst="rect">
            <a:avLst/>
          </a:prstGeom>
        </p:spPr>
      </p:pic>
      <p:sp>
        <p:nvSpPr>
          <p:cNvPr id="7" name="Rubrik 1"/>
          <p:cNvSpPr txBox="1">
            <a:spLocks/>
          </p:cNvSpPr>
          <p:nvPr/>
        </p:nvSpPr>
        <p:spPr>
          <a:xfrm>
            <a:off x="479997" y="275219"/>
            <a:ext cx="8229600" cy="1143000"/>
          </a:xfrm>
          <a:prstGeom prst="rect">
            <a:avLst/>
          </a:prstGeom>
        </p:spPr>
        <p:txBody>
          <a:bodyPr vert="horz" lIns="91440" tIns="45720" rIns="91440" bIns="45720" rtlCol="0" anchor="ctr">
            <a:norm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r>
              <a:rPr lang="sv-SE" sz="3200" b="1" dirty="0">
                <a:cs typeface="Arial" panose="020B0604020202020204" pitchFamily="34" charset="0"/>
              </a:rPr>
              <a:t>Höftbredd- </a:t>
            </a:r>
            <a:r>
              <a:rPr lang="sv-SE" sz="3200" b="1" dirty="0" err="1">
                <a:cs typeface="Arial" panose="020B0604020202020204" pitchFamily="34" charset="0"/>
              </a:rPr>
              <a:t>with</a:t>
            </a:r>
            <a:r>
              <a:rPr lang="sv-SE" sz="3200" b="1" dirty="0">
                <a:cs typeface="Arial" panose="020B0604020202020204" pitchFamily="34" charset="0"/>
              </a:rPr>
              <a:t> </a:t>
            </a:r>
            <a:r>
              <a:rPr lang="sv-SE" sz="3200" b="1" dirty="0" err="1">
                <a:cs typeface="Arial" panose="020B0604020202020204" pitchFamily="34" charset="0"/>
              </a:rPr>
              <a:t>of</a:t>
            </a:r>
            <a:r>
              <a:rPr lang="sv-SE" sz="3200" b="1" dirty="0">
                <a:cs typeface="Arial" panose="020B0604020202020204" pitchFamily="34" charset="0"/>
              </a:rPr>
              <a:t> </a:t>
            </a:r>
            <a:r>
              <a:rPr lang="sv-SE" sz="3200" b="1" dirty="0" err="1">
                <a:cs typeface="Arial" panose="020B0604020202020204" pitchFamily="34" charset="0"/>
              </a:rPr>
              <a:t>rump</a:t>
            </a:r>
            <a:r>
              <a:rPr lang="sv-SE" sz="3200" b="1" dirty="0">
                <a:cs typeface="Arial" panose="020B0604020202020204" pitchFamily="34" charset="0"/>
              </a:rPr>
              <a:t>/</a:t>
            </a:r>
            <a:r>
              <a:rPr lang="sv-SE" sz="3200" b="1" dirty="0" err="1">
                <a:cs typeface="Arial" panose="020B0604020202020204" pitchFamily="34" charset="0"/>
              </a:rPr>
              <a:t>pelvis</a:t>
            </a:r>
            <a:endParaRPr lang="sv-SE" sz="3200" b="1" dirty="0">
              <a:cs typeface="Arial" panose="020B0604020202020204" pitchFamily="34" charset="0"/>
            </a:endParaRPr>
          </a:p>
        </p:txBody>
      </p:sp>
      <p:pic>
        <p:nvPicPr>
          <p:cNvPr id="6" name="Bildobjekt 5">
            <a:extLst>
              <a:ext uri="{FF2B5EF4-FFF2-40B4-BE49-F238E27FC236}">
                <a16:creationId xmlns:a16="http://schemas.microsoft.com/office/drawing/2014/main" id="{6E736CEA-0D48-4674-B9FC-F4B80CB566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64566" y="1702863"/>
            <a:ext cx="2490062" cy="4414776"/>
          </a:xfrm>
          <a:prstGeom prst="rect">
            <a:avLst/>
          </a:prstGeom>
        </p:spPr>
      </p:pic>
      <p:sp>
        <p:nvSpPr>
          <p:cNvPr id="14" name="Platshållare för innehåll 13">
            <a:extLst>
              <a:ext uri="{FF2B5EF4-FFF2-40B4-BE49-F238E27FC236}">
                <a16:creationId xmlns:a16="http://schemas.microsoft.com/office/drawing/2014/main" id="{4FF51D02-E4DF-B128-073F-B5AA87D130F6}"/>
              </a:ext>
            </a:extLst>
          </p:cNvPr>
          <p:cNvSpPr>
            <a:spLocks noGrp="1"/>
          </p:cNvSpPr>
          <p:nvPr>
            <p:ph sz="half" idx="1"/>
          </p:nvPr>
        </p:nvSpPr>
        <p:spPr/>
        <p:txBody>
          <a:bodyPr/>
          <a:lstStyle/>
          <a:p>
            <a:endParaRPr lang="sv-SE"/>
          </a:p>
        </p:txBody>
      </p:sp>
    </p:spTree>
    <p:extLst>
      <p:ext uri="{BB962C8B-B14F-4D97-AF65-F5344CB8AC3E}">
        <p14:creationId xmlns:p14="http://schemas.microsoft.com/office/powerpoint/2010/main" val="853722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r>
              <a:rPr lang="sv-SE" dirty="0">
                <a:cs typeface="Arial" panose="020B0604020202020204" pitchFamily="34" charset="0"/>
              </a:rPr>
              <a:t>Höftbredd</a:t>
            </a:r>
          </a:p>
        </p:txBody>
      </p:sp>
      <p:pic>
        <p:nvPicPr>
          <p:cNvPr id="4" name="Platshållare för innehåll 3"/>
          <p:cNvPicPr>
            <a:picLocks noGrp="1" noChangeAspect="1"/>
          </p:cNvPicPr>
          <p:nvPr>
            <p:ph idx="1"/>
          </p:nvPr>
        </p:nvPicPr>
        <p:blipFill rotWithShape="1">
          <a:blip r:embed="rId3" cstate="screen">
            <a:extLst>
              <a:ext uri="{28A0092B-C50C-407E-A947-70E740481C1C}">
                <a14:useLocalDpi xmlns:a14="http://schemas.microsoft.com/office/drawing/2010/main"/>
              </a:ext>
            </a:extLst>
          </a:blip>
          <a:stretch/>
        </p:blipFill>
        <p:spPr>
          <a:xfrm>
            <a:off x="3593592" y="2568734"/>
            <a:ext cx="5004816" cy="2865120"/>
          </a:xfrm>
        </p:spPr>
      </p:pic>
      <p:sp>
        <p:nvSpPr>
          <p:cNvPr id="6" name="Rubrik 1"/>
          <p:cNvSpPr txBox="1">
            <a:spLocks/>
          </p:cNvSpPr>
          <p:nvPr/>
        </p:nvSpPr>
        <p:spPr>
          <a:xfrm>
            <a:off x="5411923" y="5805266"/>
            <a:ext cx="1818435" cy="604353"/>
          </a:xfrm>
          <a:prstGeom prst="rect">
            <a:avLst/>
          </a:prstGeom>
        </p:spPr>
        <p:txBody>
          <a:bodyPr vert="horz" lIns="91440" tIns="45720" rIns="91440" bIns="45720" rtlCol="0" anchor="ctr">
            <a:norm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r>
              <a:rPr lang="sv-SE" sz="2000" dirty="0"/>
              <a:t>      </a:t>
            </a:r>
            <a:r>
              <a:rPr lang="sv-SE" sz="2000" b="1" dirty="0"/>
              <a:t>Bred-Wide </a:t>
            </a:r>
          </a:p>
        </p:txBody>
      </p:sp>
      <p:pic>
        <p:nvPicPr>
          <p:cNvPr id="3" name="Bildobjekt 2">
            <a:extLst>
              <a:ext uri="{FF2B5EF4-FFF2-40B4-BE49-F238E27FC236}">
                <a16:creationId xmlns:a16="http://schemas.microsoft.com/office/drawing/2014/main" id="{3E260B5A-2EA3-4729-9947-C6EEFF8B18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12956" y="1777685"/>
            <a:ext cx="6966088" cy="3945783"/>
          </a:xfrm>
          <a:prstGeom prst="rect">
            <a:avLst/>
          </a:prstGeom>
        </p:spPr>
      </p:pic>
    </p:spTree>
    <p:extLst>
      <p:ext uri="{BB962C8B-B14F-4D97-AF65-F5344CB8AC3E}">
        <p14:creationId xmlns:p14="http://schemas.microsoft.com/office/powerpoint/2010/main" val="3636269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r>
              <a:rPr lang="sv-SE" dirty="0">
                <a:cs typeface="Arial" panose="020B0604020202020204" pitchFamily="34" charset="0"/>
              </a:rPr>
              <a:t>Harmoni-</a:t>
            </a:r>
            <a:r>
              <a:rPr lang="sv-SE" dirty="0" err="1">
                <a:cs typeface="Arial" panose="020B0604020202020204" pitchFamily="34" charset="0"/>
              </a:rPr>
              <a:t>Harmony</a:t>
            </a:r>
            <a:endParaRPr lang="sv-SE" dirty="0">
              <a:cs typeface="Arial" panose="020B0604020202020204" pitchFamily="34" charset="0"/>
            </a:endParaRPr>
          </a:p>
        </p:txBody>
      </p:sp>
      <p:sp>
        <p:nvSpPr>
          <p:cNvPr id="5" name="Platshållare för innehåll 4"/>
          <p:cNvSpPr>
            <a:spLocks noGrp="1"/>
          </p:cNvSpPr>
          <p:nvPr>
            <p:ph idx="1"/>
          </p:nvPr>
        </p:nvSpPr>
        <p:spPr>
          <a:xfrm>
            <a:off x="838200" y="1825625"/>
            <a:ext cx="10515600" cy="3964162"/>
          </a:xfrm>
          <a:prstGeom prst="rect">
            <a:avLst/>
          </a:prstGeom>
        </p:spPr>
        <p:txBody>
          <a:bodyPr>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478355" lvl="0" indent="-478355">
              <a:buFont typeface="+mj-lt"/>
              <a:buAutoNum type="arabicPeriod"/>
            </a:pPr>
            <a:r>
              <a:rPr lang="fi-FI" sz="2800" dirty="0"/>
              <a:t>I </a:t>
            </a:r>
            <a:r>
              <a:rPr lang="fi-FI" sz="2800" dirty="0" err="1"/>
              <a:t>obalans</a:t>
            </a:r>
            <a:r>
              <a:rPr lang="fi-FI" sz="2800" dirty="0"/>
              <a:t>- </a:t>
            </a:r>
            <a:r>
              <a:rPr lang="fi-FI" sz="2800" dirty="0" err="1"/>
              <a:t>Not</a:t>
            </a:r>
            <a:r>
              <a:rPr lang="fi-FI" sz="2800" dirty="0"/>
              <a:t> </a:t>
            </a:r>
            <a:r>
              <a:rPr lang="fi-FI" sz="2800" dirty="0" err="1"/>
              <a:t>Balance</a:t>
            </a:r>
            <a:endParaRPr lang="fi-FI" sz="2800" dirty="0"/>
          </a:p>
          <a:p>
            <a:pPr marL="478355" lvl="0" indent="-478355">
              <a:buFont typeface="+mj-lt"/>
              <a:buAutoNum type="arabicPeriod"/>
            </a:pPr>
            <a:endParaRPr lang="sv-SE" sz="2800" dirty="0"/>
          </a:p>
          <a:p>
            <a:pPr marL="478355" lvl="0" indent="-478355">
              <a:buAutoNum type="arabicPeriod" startAt="5"/>
            </a:pPr>
            <a:r>
              <a:rPr lang="fi-FI" sz="2800" dirty="0" err="1"/>
              <a:t>Normal</a:t>
            </a:r>
            <a:endParaRPr lang="fi-FI" sz="2800" dirty="0"/>
          </a:p>
          <a:p>
            <a:pPr marL="478355" lvl="0" indent="-478355">
              <a:buAutoNum type="arabicPeriod" startAt="5"/>
            </a:pPr>
            <a:endParaRPr lang="sv-SE" sz="2800" dirty="0"/>
          </a:p>
          <a:p>
            <a:pPr marL="478355" lvl="0" indent="-478355">
              <a:buAutoNum type="arabicPeriod" startAt="9"/>
            </a:pPr>
            <a:r>
              <a:rPr lang="fi-FI" sz="2800" dirty="0" err="1"/>
              <a:t>Verkligen</a:t>
            </a:r>
            <a:r>
              <a:rPr lang="fi-FI" sz="2800" dirty="0"/>
              <a:t> </a:t>
            </a:r>
            <a:r>
              <a:rPr lang="fi-FI" sz="2800" dirty="0" err="1"/>
              <a:t>harmonisk-Verygood</a:t>
            </a:r>
            <a:r>
              <a:rPr lang="fi-FI" sz="2800" dirty="0"/>
              <a:t> </a:t>
            </a:r>
            <a:r>
              <a:rPr lang="fi-FI" sz="2800" dirty="0" err="1"/>
              <a:t>balance</a:t>
            </a:r>
            <a:endParaRPr lang="fi-FI" sz="2800" dirty="0"/>
          </a:p>
          <a:p>
            <a:pPr lvl="0">
              <a:buAutoNum type="arabicPeriod" startAt="9"/>
            </a:pPr>
            <a:endParaRPr lang="sv-SE" sz="2800" dirty="0"/>
          </a:p>
          <a:p>
            <a:pPr marL="0" indent="0">
              <a:buNone/>
            </a:pPr>
            <a:r>
              <a:rPr lang="fi-FI" sz="2800" dirty="0" err="1"/>
              <a:t>Målet</a:t>
            </a:r>
            <a:r>
              <a:rPr lang="fi-FI" sz="2800" dirty="0"/>
              <a:t> </a:t>
            </a:r>
            <a:r>
              <a:rPr lang="fi-FI" sz="2800" dirty="0" err="1"/>
              <a:t>är</a:t>
            </a:r>
            <a:r>
              <a:rPr lang="fi-FI" sz="2800" dirty="0"/>
              <a:t> ett </a:t>
            </a:r>
            <a:r>
              <a:rPr lang="fi-FI" sz="2800" dirty="0" err="1"/>
              <a:t>harmoniskt</a:t>
            </a:r>
            <a:r>
              <a:rPr lang="fi-FI" sz="2800" dirty="0"/>
              <a:t> </a:t>
            </a:r>
            <a:r>
              <a:rPr lang="fi-FI" sz="2800" dirty="0" err="1"/>
              <a:t>djur</a:t>
            </a:r>
            <a:r>
              <a:rPr lang="fi-FI" sz="2800" dirty="0"/>
              <a:t>  och för </a:t>
            </a:r>
            <a:r>
              <a:rPr lang="fi-FI" sz="2800" dirty="0" err="1"/>
              <a:t>att</a:t>
            </a:r>
            <a:r>
              <a:rPr lang="fi-FI" sz="2800" dirty="0"/>
              <a:t> </a:t>
            </a:r>
            <a:r>
              <a:rPr lang="fi-FI" sz="2800" dirty="0" err="1"/>
              <a:t>få</a:t>
            </a:r>
            <a:r>
              <a:rPr lang="fi-FI" sz="2800" dirty="0"/>
              <a:t> </a:t>
            </a:r>
            <a:r>
              <a:rPr lang="fi-FI" sz="2800" dirty="0" err="1"/>
              <a:t>goda</a:t>
            </a:r>
            <a:r>
              <a:rPr lang="fi-FI" sz="2800" dirty="0"/>
              <a:t> </a:t>
            </a:r>
            <a:r>
              <a:rPr lang="fi-FI" sz="2800" dirty="0" err="1"/>
              <a:t>poäng</a:t>
            </a:r>
            <a:r>
              <a:rPr lang="fi-FI" sz="2800" dirty="0"/>
              <a:t> </a:t>
            </a:r>
            <a:r>
              <a:rPr lang="fi-FI" sz="2800" dirty="0" err="1"/>
              <a:t>ska</a:t>
            </a:r>
            <a:r>
              <a:rPr lang="fi-FI" sz="2800" dirty="0"/>
              <a:t> </a:t>
            </a:r>
            <a:r>
              <a:rPr lang="fi-FI" sz="2800" dirty="0" err="1"/>
              <a:t>djuret</a:t>
            </a:r>
            <a:r>
              <a:rPr lang="fi-FI" sz="2800" dirty="0"/>
              <a:t> vara </a:t>
            </a:r>
            <a:r>
              <a:rPr lang="fi-FI" sz="2800" dirty="0" err="1"/>
              <a:t>exteriörmässigt</a:t>
            </a:r>
            <a:r>
              <a:rPr lang="fi-FI" sz="2800" dirty="0"/>
              <a:t> och </a:t>
            </a:r>
            <a:r>
              <a:rPr lang="fi-FI" sz="2800" dirty="0" err="1"/>
              <a:t>muskulärt</a:t>
            </a:r>
            <a:r>
              <a:rPr lang="fi-FI" sz="2800" dirty="0"/>
              <a:t> </a:t>
            </a:r>
            <a:r>
              <a:rPr lang="fi-FI" sz="2800" dirty="0" err="1"/>
              <a:t>god</a:t>
            </a:r>
            <a:r>
              <a:rPr lang="fi-FI" sz="2800" dirty="0"/>
              <a:t>, </a:t>
            </a:r>
            <a:r>
              <a:rPr lang="fi-FI" sz="2800" dirty="0" err="1"/>
              <a:t>rastypisk</a:t>
            </a:r>
            <a:r>
              <a:rPr lang="fi-FI" sz="2800" dirty="0"/>
              <a:t> och </a:t>
            </a:r>
            <a:r>
              <a:rPr lang="fi-FI" sz="2800" dirty="0" err="1"/>
              <a:t>könspräglad</a:t>
            </a:r>
            <a:r>
              <a:rPr lang="fi-FI" sz="1600" dirty="0"/>
              <a:t>.</a:t>
            </a:r>
            <a:endParaRPr lang="sv-SE" sz="1600" dirty="0"/>
          </a:p>
        </p:txBody>
      </p:sp>
      <p:pic>
        <p:nvPicPr>
          <p:cNvPr id="7" name="Bildobjekt 6">
            <a:extLst>
              <a:ext uri="{FF2B5EF4-FFF2-40B4-BE49-F238E27FC236}">
                <a16:creationId xmlns:a16="http://schemas.microsoft.com/office/drawing/2014/main" id="{C51C9A29-C011-4C0E-243D-DDB89F5F2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1407" y="0"/>
            <a:ext cx="3605753" cy="4807670"/>
          </a:xfrm>
          <a:prstGeom prst="rect">
            <a:avLst/>
          </a:prstGeom>
        </p:spPr>
      </p:pic>
    </p:spTree>
    <p:extLst>
      <p:ext uri="{BB962C8B-B14F-4D97-AF65-F5344CB8AC3E}">
        <p14:creationId xmlns:p14="http://schemas.microsoft.com/office/powerpoint/2010/main" val="936397282"/>
      </p:ext>
    </p:extLst>
  </p:cSld>
  <p:clrMapOvr>
    <a:masterClrMapping/>
  </p:clrMapOvr>
  <mc:AlternateContent xmlns:mc="http://schemas.openxmlformats.org/markup-compatibility/2006" xmlns:p14="http://schemas.microsoft.com/office/powerpoint/2010/main">
    <mc:Choice Requires="p14">
      <p:transition spd="slow" p14:dur="2000" advTm="23996"/>
    </mc:Choice>
    <mc:Fallback xmlns="">
      <p:transition spd="slow" advTm="2399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DD789F-C682-5AA1-FA3A-12AAC84FCE4F}"/>
              </a:ext>
            </a:extLst>
          </p:cNvPr>
          <p:cNvSpPr>
            <a:spLocks noGrp="1"/>
          </p:cNvSpPr>
          <p:nvPr>
            <p:ph type="title"/>
          </p:nvPr>
        </p:nvSpPr>
        <p:spPr/>
        <p:txBody>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sv-SE" dirty="0"/>
              <a:t>Kropp - optimum &amp; viktningar </a:t>
            </a:r>
          </a:p>
        </p:txBody>
      </p:sp>
      <p:sp>
        <p:nvSpPr>
          <p:cNvPr id="4" name="Platshållare för innehåll 3">
            <a:extLst>
              <a:ext uri="{FF2B5EF4-FFF2-40B4-BE49-F238E27FC236}">
                <a16:creationId xmlns:a16="http://schemas.microsoft.com/office/drawing/2014/main" id="{1574936E-5E6A-D9D4-9F6E-92A36380071F}"/>
              </a:ext>
            </a:extLst>
          </p:cNvPr>
          <p:cNvSpPr>
            <a:spLocks noGrp="1"/>
          </p:cNvSpPr>
          <p:nvPr>
            <p:ph idx="1"/>
          </p:nvPr>
        </p:nvSpPr>
        <p:spPr/>
        <p:txBody>
          <a:bodyPr/>
          <a:lstStyle/>
          <a:p>
            <a:endParaRPr lang="sv-SE"/>
          </a:p>
        </p:txBody>
      </p:sp>
      <p:graphicFrame>
        <p:nvGraphicFramePr>
          <p:cNvPr id="6" name="Tabell 5">
            <a:extLst>
              <a:ext uri="{FF2B5EF4-FFF2-40B4-BE49-F238E27FC236}">
                <a16:creationId xmlns:a16="http://schemas.microsoft.com/office/drawing/2014/main" id="{6552FD16-CEB9-1154-C200-5B8990A2DB84}"/>
              </a:ext>
            </a:extLst>
          </p:cNvPr>
          <p:cNvGraphicFramePr>
            <a:graphicFrameLocks noGrp="1"/>
          </p:cNvGraphicFramePr>
          <p:nvPr/>
        </p:nvGraphicFramePr>
        <p:xfrm>
          <a:off x="502961" y="1875367"/>
          <a:ext cx="11186083" cy="4378345"/>
        </p:xfrm>
        <a:graphic>
          <a:graphicData uri="http://schemas.openxmlformats.org/drawingml/2006/table">
            <a:tbl>
              <a:tblPr>
                <a:tableStyleId>{5C22544A-7EE6-4342-B048-85BDC9FD1C3A}</a:tableStyleId>
              </a:tblPr>
              <a:tblGrid>
                <a:gridCol w="876337">
                  <a:extLst>
                    <a:ext uri="{9D8B030D-6E8A-4147-A177-3AD203B41FA5}">
                      <a16:colId xmlns:a16="http://schemas.microsoft.com/office/drawing/2014/main" val="2595294752"/>
                    </a:ext>
                  </a:extLst>
                </a:gridCol>
                <a:gridCol w="904363">
                  <a:extLst>
                    <a:ext uri="{9D8B030D-6E8A-4147-A177-3AD203B41FA5}">
                      <a16:colId xmlns:a16="http://schemas.microsoft.com/office/drawing/2014/main" val="1982840210"/>
                    </a:ext>
                  </a:extLst>
                </a:gridCol>
                <a:gridCol w="723491">
                  <a:extLst>
                    <a:ext uri="{9D8B030D-6E8A-4147-A177-3AD203B41FA5}">
                      <a16:colId xmlns:a16="http://schemas.microsoft.com/office/drawing/2014/main" val="1736275469"/>
                    </a:ext>
                  </a:extLst>
                </a:gridCol>
                <a:gridCol w="723491">
                  <a:extLst>
                    <a:ext uri="{9D8B030D-6E8A-4147-A177-3AD203B41FA5}">
                      <a16:colId xmlns:a16="http://schemas.microsoft.com/office/drawing/2014/main" val="2632963848"/>
                    </a:ext>
                  </a:extLst>
                </a:gridCol>
                <a:gridCol w="723491">
                  <a:extLst>
                    <a:ext uri="{9D8B030D-6E8A-4147-A177-3AD203B41FA5}">
                      <a16:colId xmlns:a16="http://schemas.microsoft.com/office/drawing/2014/main" val="4012260775"/>
                    </a:ext>
                  </a:extLst>
                </a:gridCol>
                <a:gridCol w="723491">
                  <a:extLst>
                    <a:ext uri="{9D8B030D-6E8A-4147-A177-3AD203B41FA5}">
                      <a16:colId xmlns:a16="http://schemas.microsoft.com/office/drawing/2014/main" val="2053865162"/>
                    </a:ext>
                  </a:extLst>
                </a:gridCol>
                <a:gridCol w="723491">
                  <a:extLst>
                    <a:ext uri="{9D8B030D-6E8A-4147-A177-3AD203B41FA5}">
                      <a16:colId xmlns:a16="http://schemas.microsoft.com/office/drawing/2014/main" val="998817234"/>
                    </a:ext>
                  </a:extLst>
                </a:gridCol>
                <a:gridCol w="723491">
                  <a:extLst>
                    <a:ext uri="{9D8B030D-6E8A-4147-A177-3AD203B41FA5}">
                      <a16:colId xmlns:a16="http://schemas.microsoft.com/office/drawing/2014/main" val="902189377"/>
                    </a:ext>
                  </a:extLst>
                </a:gridCol>
                <a:gridCol w="723491">
                  <a:extLst>
                    <a:ext uri="{9D8B030D-6E8A-4147-A177-3AD203B41FA5}">
                      <a16:colId xmlns:a16="http://schemas.microsoft.com/office/drawing/2014/main" val="2026163631"/>
                    </a:ext>
                  </a:extLst>
                </a:gridCol>
                <a:gridCol w="723491">
                  <a:extLst>
                    <a:ext uri="{9D8B030D-6E8A-4147-A177-3AD203B41FA5}">
                      <a16:colId xmlns:a16="http://schemas.microsoft.com/office/drawing/2014/main" val="142603169"/>
                    </a:ext>
                  </a:extLst>
                </a:gridCol>
                <a:gridCol w="723491">
                  <a:extLst>
                    <a:ext uri="{9D8B030D-6E8A-4147-A177-3AD203B41FA5}">
                      <a16:colId xmlns:a16="http://schemas.microsoft.com/office/drawing/2014/main" val="3030097545"/>
                    </a:ext>
                  </a:extLst>
                </a:gridCol>
                <a:gridCol w="723491">
                  <a:extLst>
                    <a:ext uri="{9D8B030D-6E8A-4147-A177-3AD203B41FA5}">
                      <a16:colId xmlns:a16="http://schemas.microsoft.com/office/drawing/2014/main" val="3084170576"/>
                    </a:ext>
                  </a:extLst>
                </a:gridCol>
                <a:gridCol w="723491">
                  <a:extLst>
                    <a:ext uri="{9D8B030D-6E8A-4147-A177-3AD203B41FA5}">
                      <a16:colId xmlns:a16="http://schemas.microsoft.com/office/drawing/2014/main" val="31812982"/>
                    </a:ext>
                  </a:extLst>
                </a:gridCol>
                <a:gridCol w="723491">
                  <a:extLst>
                    <a:ext uri="{9D8B030D-6E8A-4147-A177-3AD203B41FA5}">
                      <a16:colId xmlns:a16="http://schemas.microsoft.com/office/drawing/2014/main" val="2703687054"/>
                    </a:ext>
                  </a:extLst>
                </a:gridCol>
                <a:gridCol w="723491">
                  <a:extLst>
                    <a:ext uri="{9D8B030D-6E8A-4147-A177-3AD203B41FA5}">
                      <a16:colId xmlns:a16="http://schemas.microsoft.com/office/drawing/2014/main" val="2369495202"/>
                    </a:ext>
                  </a:extLst>
                </a:gridCol>
              </a:tblGrid>
              <a:tr h="586971">
                <a:tc>
                  <a:txBody>
                    <a:bodyPr/>
                    <a:lstStyle/>
                    <a:p>
                      <a:pPr algn="l" fontAlgn="b"/>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gridSpan="2">
                  <a:txBody>
                    <a:bodyPr/>
                    <a:lstStyle/>
                    <a:p>
                      <a:pPr algn="ctr" fontAlgn="b"/>
                      <a:r>
                        <a:rPr lang="sv-SE" sz="1600" b="1" u="none" strike="noStrike">
                          <a:effectLst/>
                        </a:rPr>
                        <a:t>ANGUS     </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gridSpan="2">
                  <a:txBody>
                    <a:bodyPr/>
                    <a:lstStyle/>
                    <a:p>
                      <a:pPr algn="ctr" fontAlgn="b"/>
                      <a:r>
                        <a:rPr lang="sv-SE" sz="1600" b="1" u="none" strike="noStrike">
                          <a:effectLst/>
                        </a:rPr>
                        <a:t>BLONDE </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gridSpan="3">
                  <a:txBody>
                    <a:bodyPr/>
                    <a:lstStyle/>
                    <a:p>
                      <a:pPr algn="ctr" fontAlgn="b"/>
                      <a:r>
                        <a:rPr lang="sv-SE" sz="1600" b="1" u="none" strike="noStrike">
                          <a:effectLst/>
                        </a:rPr>
                        <a:t>CHAROLAIS </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hMerge="1">
                  <a:txBody>
                    <a:bodyPr/>
                    <a:lstStyle/>
                    <a:p>
                      <a:endParaRPr lang="sv-SE"/>
                    </a:p>
                  </a:txBody>
                  <a:tcPr/>
                </a:tc>
                <a:tc gridSpan="2">
                  <a:txBody>
                    <a:bodyPr/>
                    <a:lstStyle/>
                    <a:p>
                      <a:pPr algn="ctr" fontAlgn="b"/>
                      <a:r>
                        <a:rPr lang="sv-SE" sz="1600" b="1" u="none" strike="noStrike">
                          <a:effectLst/>
                        </a:rPr>
                        <a:t>HEREFORD </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gridSpan="2">
                  <a:txBody>
                    <a:bodyPr/>
                    <a:lstStyle/>
                    <a:p>
                      <a:pPr algn="ctr" fontAlgn="b"/>
                      <a:r>
                        <a:rPr lang="sv-SE" sz="1600" b="1" u="none" strike="noStrike">
                          <a:effectLst/>
                        </a:rPr>
                        <a:t>LIMOUSIN </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gridSpan="2">
                  <a:txBody>
                    <a:bodyPr/>
                    <a:lstStyle/>
                    <a:p>
                      <a:pPr algn="ctr" fontAlgn="b"/>
                      <a:r>
                        <a:rPr lang="sv-SE" sz="1600" b="1" u="none" strike="noStrike">
                          <a:effectLst/>
                        </a:rPr>
                        <a:t>SIMMENTAL </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extLst>
                  <a:ext uri="{0D108BD9-81ED-4DB2-BD59-A6C34878D82A}">
                    <a16:rowId xmlns:a16="http://schemas.microsoft.com/office/drawing/2014/main" val="1961790806"/>
                  </a:ext>
                </a:extLst>
              </a:tr>
              <a:tr h="317281">
                <a:tc>
                  <a:txBody>
                    <a:bodyPr/>
                    <a:lstStyle/>
                    <a:p>
                      <a:pPr algn="l" fontAlgn="b"/>
                      <a:r>
                        <a:rPr lang="sv-SE" sz="1600" b="1" u="none" strike="noStrike" dirty="0">
                          <a:effectLst/>
                        </a:rPr>
                        <a:t>BODY</a:t>
                      </a:r>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extLst>
                  <a:ext uri="{0D108BD9-81ED-4DB2-BD59-A6C34878D82A}">
                    <a16:rowId xmlns:a16="http://schemas.microsoft.com/office/drawing/2014/main" val="1395174239"/>
                  </a:ext>
                </a:extLst>
              </a:tr>
              <a:tr h="304591">
                <a:tc gridSpan="2">
                  <a:txBody>
                    <a:bodyPr/>
                    <a:lstStyle/>
                    <a:p>
                      <a:pPr algn="l" fontAlgn="b"/>
                      <a:r>
                        <a:rPr lang="sv-SE" sz="1600" b="1" u="none" strike="noStrike" dirty="0" err="1">
                          <a:effectLst/>
                        </a:rPr>
                        <a:t>Width</a:t>
                      </a:r>
                      <a:r>
                        <a:rPr lang="sv-SE" sz="1600" b="1" u="none" strike="noStrike" dirty="0">
                          <a:effectLst/>
                        </a:rPr>
                        <a:t> </a:t>
                      </a:r>
                      <a:r>
                        <a:rPr lang="sv-SE" sz="1600" b="1" u="none" strike="noStrike" dirty="0" err="1">
                          <a:effectLst/>
                        </a:rPr>
                        <a:t>of</a:t>
                      </a:r>
                      <a:r>
                        <a:rPr lang="sv-SE" sz="1600" b="1" u="none" strike="noStrike" dirty="0">
                          <a:effectLst/>
                        </a:rPr>
                        <a:t> </a:t>
                      </a:r>
                      <a:r>
                        <a:rPr lang="sv-SE" sz="1600" b="1" u="none" strike="noStrike" dirty="0" err="1">
                          <a:effectLst/>
                        </a:rPr>
                        <a:t>fore</a:t>
                      </a:r>
                      <a:r>
                        <a:rPr lang="sv-SE" sz="1600" b="1" u="none" strike="noStrike" dirty="0">
                          <a:effectLst/>
                        </a:rPr>
                        <a:t> end</a:t>
                      </a:r>
                      <a:endParaRPr lang="sv-SE" sz="1600" b="1" i="0" u="none" strike="noStrike" dirty="0">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a:txBody>
                    <a:bodyPr/>
                    <a:lstStyle/>
                    <a:p>
                      <a:pPr algn="ctr" fontAlgn="b"/>
                      <a:r>
                        <a:rPr lang="sv-SE" sz="1600" b="1" u="none" strike="noStrike">
                          <a:effectLst/>
                        </a:rPr>
                        <a:t>6</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12</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7</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12</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7</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15</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6</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11</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7</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12</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6</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12</a:t>
                      </a:r>
                      <a:endParaRPr lang="sv-SE" sz="1600" b="1" i="0" u="none" strike="noStrike">
                        <a:solidFill>
                          <a:srgbClr val="000000"/>
                        </a:solidFill>
                        <a:effectLst/>
                        <a:latin typeface="Calibri" panose="020F0502020204030204" pitchFamily="34" charset="0"/>
                      </a:endParaRPr>
                    </a:p>
                  </a:txBody>
                  <a:tcPr marL="8763" marR="8763" marT="8763" marB="0" anchor="b"/>
                </a:tc>
                <a:extLst>
                  <a:ext uri="{0D108BD9-81ED-4DB2-BD59-A6C34878D82A}">
                    <a16:rowId xmlns:a16="http://schemas.microsoft.com/office/drawing/2014/main" val="102005052"/>
                  </a:ext>
                </a:extLst>
              </a:tr>
              <a:tr h="304591">
                <a:tc gridSpan="2">
                  <a:txBody>
                    <a:bodyPr/>
                    <a:lstStyle/>
                    <a:p>
                      <a:pPr algn="l" fontAlgn="b"/>
                      <a:r>
                        <a:rPr lang="sv-SE" sz="1600" b="1" u="none" strike="noStrike">
                          <a:effectLst/>
                        </a:rPr>
                        <a:t>Depth of chest</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a:txBody>
                    <a:bodyPr/>
                    <a:lstStyle/>
                    <a:p>
                      <a:pPr algn="ctr" fontAlgn="b"/>
                      <a:r>
                        <a:rPr lang="sv-SE" sz="1600" b="1" u="none" strike="noStrike" dirty="0">
                          <a:effectLst/>
                        </a:rPr>
                        <a:t>7</a:t>
                      </a:r>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11</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6</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12</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7</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16</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7</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11</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7</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12</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7</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12</a:t>
                      </a:r>
                      <a:endParaRPr lang="sv-SE" sz="1600" b="1" i="0" u="none" strike="noStrike">
                        <a:solidFill>
                          <a:srgbClr val="000000"/>
                        </a:solidFill>
                        <a:effectLst/>
                        <a:latin typeface="Calibri" panose="020F0502020204030204" pitchFamily="34" charset="0"/>
                      </a:endParaRPr>
                    </a:p>
                  </a:txBody>
                  <a:tcPr marL="8763" marR="8763" marT="8763" marB="0" anchor="b"/>
                </a:tc>
                <a:extLst>
                  <a:ext uri="{0D108BD9-81ED-4DB2-BD59-A6C34878D82A}">
                    <a16:rowId xmlns:a16="http://schemas.microsoft.com/office/drawing/2014/main" val="753241623"/>
                  </a:ext>
                </a:extLst>
              </a:tr>
              <a:tr h="304591">
                <a:tc>
                  <a:txBody>
                    <a:bodyPr/>
                    <a:lstStyle/>
                    <a:p>
                      <a:pPr algn="l" fontAlgn="b"/>
                      <a:r>
                        <a:rPr lang="sv-SE" sz="1600" b="1" u="none" strike="noStrike">
                          <a:effectLst/>
                        </a:rPr>
                        <a:t>Top Line</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7</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dirty="0">
                          <a:effectLst/>
                        </a:rPr>
                        <a:t>13</a:t>
                      </a:r>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7</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16</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7</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7</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11</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7</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12</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7</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12</a:t>
                      </a:r>
                      <a:endParaRPr lang="sv-SE" sz="1600" b="1" i="0" u="none" strike="noStrike">
                        <a:solidFill>
                          <a:srgbClr val="000000"/>
                        </a:solidFill>
                        <a:effectLst/>
                        <a:latin typeface="Calibri" panose="020F0502020204030204" pitchFamily="34" charset="0"/>
                      </a:endParaRPr>
                    </a:p>
                  </a:txBody>
                  <a:tcPr marL="8763" marR="8763" marT="8763" marB="0" anchor="b"/>
                </a:tc>
                <a:extLst>
                  <a:ext uri="{0D108BD9-81ED-4DB2-BD59-A6C34878D82A}">
                    <a16:rowId xmlns:a16="http://schemas.microsoft.com/office/drawing/2014/main" val="421267747"/>
                  </a:ext>
                </a:extLst>
              </a:tr>
              <a:tr h="304591">
                <a:tc gridSpan="2">
                  <a:txBody>
                    <a:bodyPr/>
                    <a:lstStyle/>
                    <a:p>
                      <a:pPr algn="l" fontAlgn="b"/>
                      <a:r>
                        <a:rPr lang="sv-SE" sz="1600" b="1" u="none" strike="noStrike">
                          <a:effectLst/>
                        </a:rPr>
                        <a:t>Rump Angle</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a:txBody>
                    <a:bodyPr/>
                    <a:lstStyle/>
                    <a:p>
                      <a:pPr algn="ctr" fontAlgn="b"/>
                      <a:r>
                        <a:rPr lang="sv-SE" sz="1600" b="1" u="none" strike="noStrike">
                          <a:effectLst/>
                        </a:rPr>
                        <a:t>5</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12</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dirty="0">
                          <a:effectLst/>
                        </a:rPr>
                        <a:t>5</a:t>
                      </a:r>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16</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5</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dirty="0">
                          <a:effectLst/>
                        </a:rPr>
                        <a:t>10</a:t>
                      </a:r>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6</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11</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6</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12</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5</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9</a:t>
                      </a:r>
                      <a:endParaRPr lang="sv-SE" sz="1600" b="1" i="0" u="none" strike="noStrike">
                        <a:solidFill>
                          <a:srgbClr val="000000"/>
                        </a:solidFill>
                        <a:effectLst/>
                        <a:latin typeface="Calibri" panose="020F0502020204030204" pitchFamily="34" charset="0"/>
                      </a:endParaRPr>
                    </a:p>
                  </a:txBody>
                  <a:tcPr marL="8763" marR="8763" marT="8763" marB="0" anchor="b"/>
                </a:tc>
                <a:extLst>
                  <a:ext uri="{0D108BD9-81ED-4DB2-BD59-A6C34878D82A}">
                    <a16:rowId xmlns:a16="http://schemas.microsoft.com/office/drawing/2014/main" val="453159105"/>
                  </a:ext>
                </a:extLst>
              </a:tr>
              <a:tr h="304591">
                <a:tc gridSpan="2">
                  <a:txBody>
                    <a:bodyPr/>
                    <a:lstStyle/>
                    <a:p>
                      <a:pPr algn="l" fontAlgn="b"/>
                      <a:r>
                        <a:rPr lang="sv-SE" sz="1600" b="1" u="none" strike="noStrike">
                          <a:effectLst/>
                        </a:rPr>
                        <a:t>Length of Rump</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a:txBody>
                    <a:bodyPr/>
                    <a:lstStyle/>
                    <a:p>
                      <a:pPr algn="ctr" fontAlgn="b"/>
                      <a:r>
                        <a:rPr lang="sv-SE" sz="1600" b="1" u="none" strike="noStrike">
                          <a:effectLst/>
                        </a:rPr>
                        <a:t>8</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13</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9</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dirty="0">
                          <a:effectLst/>
                        </a:rPr>
                        <a:t>16</a:t>
                      </a:r>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9</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11</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9</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11</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8</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11</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9</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9</a:t>
                      </a:r>
                      <a:endParaRPr lang="sv-SE" sz="1600" b="1" i="0" u="none" strike="noStrike">
                        <a:solidFill>
                          <a:srgbClr val="000000"/>
                        </a:solidFill>
                        <a:effectLst/>
                        <a:latin typeface="Calibri" panose="020F0502020204030204" pitchFamily="34" charset="0"/>
                      </a:endParaRPr>
                    </a:p>
                  </a:txBody>
                  <a:tcPr marL="8763" marR="8763" marT="8763" marB="0" anchor="b"/>
                </a:tc>
                <a:extLst>
                  <a:ext uri="{0D108BD9-81ED-4DB2-BD59-A6C34878D82A}">
                    <a16:rowId xmlns:a16="http://schemas.microsoft.com/office/drawing/2014/main" val="2311447527"/>
                  </a:ext>
                </a:extLst>
              </a:tr>
              <a:tr h="317281">
                <a:tc gridSpan="2">
                  <a:txBody>
                    <a:bodyPr/>
                    <a:lstStyle/>
                    <a:p>
                      <a:pPr algn="l" fontAlgn="b"/>
                      <a:r>
                        <a:rPr lang="sv-SE" sz="1600" b="1" u="none" strike="noStrike">
                          <a:effectLst/>
                        </a:rPr>
                        <a:t>With of Rump</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a:txBody>
                    <a:bodyPr/>
                    <a:lstStyle/>
                    <a:p>
                      <a:pPr algn="ctr" fontAlgn="b"/>
                      <a:r>
                        <a:rPr lang="sv-SE" sz="1600" b="1" u="none" strike="noStrike">
                          <a:effectLst/>
                        </a:rPr>
                        <a:t>7</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14</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8</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16</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dirty="0">
                          <a:effectLst/>
                        </a:rPr>
                        <a:t>8</a:t>
                      </a:r>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8</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7</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11</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8</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11</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8</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9</a:t>
                      </a:r>
                      <a:endParaRPr lang="sv-SE" sz="1600" b="1" i="0" u="none" strike="noStrike">
                        <a:solidFill>
                          <a:srgbClr val="000000"/>
                        </a:solidFill>
                        <a:effectLst/>
                        <a:latin typeface="Calibri" panose="020F0502020204030204" pitchFamily="34" charset="0"/>
                      </a:endParaRPr>
                    </a:p>
                  </a:txBody>
                  <a:tcPr marL="8763" marR="8763" marT="8763" marB="0" anchor="b"/>
                </a:tc>
                <a:extLst>
                  <a:ext uri="{0D108BD9-81ED-4DB2-BD59-A6C34878D82A}">
                    <a16:rowId xmlns:a16="http://schemas.microsoft.com/office/drawing/2014/main" val="1237270551"/>
                  </a:ext>
                </a:extLst>
              </a:tr>
              <a:tr h="317281">
                <a:tc gridSpan="2">
                  <a:txBody>
                    <a:bodyPr/>
                    <a:lstStyle/>
                    <a:p>
                      <a:pPr algn="l" fontAlgn="b"/>
                      <a:r>
                        <a:rPr lang="sv-SE" sz="1600" b="1" u="none" strike="noStrike">
                          <a:effectLst/>
                        </a:rPr>
                        <a:t>Stature, size</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a:txBody>
                    <a:bodyPr/>
                    <a:lstStyle/>
                    <a:p>
                      <a:pPr algn="ctr" fontAlgn="b"/>
                      <a:r>
                        <a:rPr lang="sv-SE" sz="1600" b="1" u="none" strike="noStrike">
                          <a:effectLst/>
                        </a:rPr>
                        <a:t>143-147</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4</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165-185</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7</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145-156</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dirty="0">
                          <a:effectLst/>
                        </a:rPr>
                        <a:t>10</a:t>
                      </a:r>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149-151</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4</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149-153</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5</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154-158</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6</a:t>
                      </a:r>
                      <a:endParaRPr lang="sv-SE" sz="1600" b="1" i="0" u="none" strike="noStrike">
                        <a:solidFill>
                          <a:srgbClr val="000000"/>
                        </a:solidFill>
                        <a:effectLst/>
                        <a:latin typeface="Calibri" panose="020F0502020204030204" pitchFamily="34" charset="0"/>
                      </a:endParaRPr>
                    </a:p>
                  </a:txBody>
                  <a:tcPr marL="8763" marR="8763" marT="8763" marB="0" anchor="b"/>
                </a:tc>
                <a:extLst>
                  <a:ext uri="{0D108BD9-81ED-4DB2-BD59-A6C34878D82A}">
                    <a16:rowId xmlns:a16="http://schemas.microsoft.com/office/drawing/2014/main" val="1630973311"/>
                  </a:ext>
                </a:extLst>
              </a:tr>
              <a:tr h="304591">
                <a:tc>
                  <a:txBody>
                    <a:bodyPr/>
                    <a:lstStyle/>
                    <a:p>
                      <a:pPr algn="l" fontAlgn="b"/>
                      <a:r>
                        <a:rPr lang="sv-SE" sz="1600" b="1" u="none" strike="noStrike">
                          <a:effectLst/>
                        </a:rPr>
                        <a:t>Harmony</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9</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20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9</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9</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20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9</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30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9</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25</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9</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26</a:t>
                      </a:r>
                      <a:endParaRPr lang="sv-SE" sz="1600" b="1" i="0" u="none" strike="noStrike">
                        <a:solidFill>
                          <a:srgbClr val="000000"/>
                        </a:solidFill>
                        <a:effectLst/>
                        <a:latin typeface="Calibri" panose="020F0502020204030204" pitchFamily="34" charset="0"/>
                      </a:endParaRPr>
                    </a:p>
                  </a:txBody>
                  <a:tcPr marL="8763" marR="8763" marT="8763" marB="0" anchor="b"/>
                </a:tc>
                <a:extLst>
                  <a:ext uri="{0D108BD9-81ED-4DB2-BD59-A6C34878D82A}">
                    <a16:rowId xmlns:a16="http://schemas.microsoft.com/office/drawing/2014/main" val="4082929557"/>
                  </a:ext>
                </a:extLst>
              </a:tr>
              <a:tr h="317281">
                <a:tc gridSpan="2">
                  <a:txBody>
                    <a:bodyPr/>
                    <a:lstStyle/>
                    <a:p>
                      <a:pPr algn="l" fontAlgn="b"/>
                      <a:r>
                        <a:rPr lang="sv-SE" sz="1600" b="1" u="none" strike="noStrike">
                          <a:effectLst/>
                        </a:rPr>
                        <a:t>Disorder Codes</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a:txBody>
                    <a:bodyPr/>
                    <a:lstStyle/>
                    <a:p>
                      <a:pPr algn="ctr" fontAlgn="b"/>
                      <a:r>
                        <a:rPr lang="sv-SE" sz="1600" b="1" u="none" strike="noStrike">
                          <a:effectLst/>
                        </a:rPr>
                        <a:t> </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 </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 </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dirty="0">
                          <a:effectLst/>
                        </a:rPr>
                        <a:t> </a:t>
                      </a:r>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dirty="0">
                          <a:effectLst/>
                        </a:rPr>
                        <a:t> </a:t>
                      </a:r>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 </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 </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 </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5</a:t>
                      </a:r>
                      <a:endParaRPr lang="sv-SE" sz="1600" b="1" i="0" u="none" strike="noStrike">
                        <a:solidFill>
                          <a:srgbClr val="000000"/>
                        </a:solidFill>
                        <a:effectLst/>
                        <a:latin typeface="Calibri" panose="020F0502020204030204" pitchFamily="34" charset="0"/>
                      </a:endParaRPr>
                    </a:p>
                  </a:txBody>
                  <a:tcPr marL="8763" marR="8763" marT="8763" marB="0" anchor="b"/>
                </a:tc>
                <a:extLst>
                  <a:ext uri="{0D108BD9-81ED-4DB2-BD59-A6C34878D82A}">
                    <a16:rowId xmlns:a16="http://schemas.microsoft.com/office/drawing/2014/main" val="1654363268"/>
                  </a:ext>
                </a:extLst>
              </a:tr>
              <a:tr h="304591">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100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dirty="0">
                        <a:solidFill>
                          <a:srgbClr val="000000"/>
                        </a:solidFill>
                        <a:effectLst/>
                        <a:latin typeface="Calibri" panose="020F0502020204030204" pitchFamily="34" charset="0"/>
                      </a:endParaRPr>
                    </a:p>
                  </a:txBody>
                  <a:tcPr marL="8763" marR="8763" marT="8763" marB="0" anchor="b"/>
                </a:tc>
                <a:extLst>
                  <a:ext uri="{0D108BD9-81ED-4DB2-BD59-A6C34878D82A}">
                    <a16:rowId xmlns:a16="http://schemas.microsoft.com/office/drawing/2014/main" val="2142244450"/>
                  </a:ext>
                </a:extLst>
              </a:tr>
            </a:tbl>
          </a:graphicData>
        </a:graphic>
      </p:graphicFrame>
    </p:spTree>
    <p:extLst>
      <p:ext uri="{BB962C8B-B14F-4D97-AF65-F5344CB8AC3E}">
        <p14:creationId xmlns:p14="http://schemas.microsoft.com/office/powerpoint/2010/main" val="86696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C80DB8EF-4EC4-4425-A819-C9E043EA60B4}"/>
              </a:ext>
            </a:extLst>
          </p:cNvPr>
          <p:cNvSpPr>
            <a:spLocks noGrp="1"/>
          </p:cNvSpPr>
          <p:nvPr>
            <p:ph type="title"/>
          </p:nvPr>
        </p:nvSpPr>
        <p:spPr>
          <a:xfrm>
            <a:off x="630936" y="639520"/>
            <a:ext cx="3429000" cy="1719072"/>
          </a:xfrm>
        </p:spPr>
        <p:txBody>
          <a:bodyPr vert="horz" lIns="91440" tIns="45720" rIns="91440" bIns="45720" rtlCol="0" anchor="b">
            <a:norm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400"/>
            <a:r>
              <a:rPr lang="en-US" sz="3800" dirty="0" err="1">
                <a:latin typeface="+mj-lt"/>
                <a:ea typeface="+mj-ea"/>
                <a:cs typeface="+mj-cs"/>
              </a:rPr>
              <a:t>Muskelbyggnad</a:t>
            </a:r>
            <a:br>
              <a:rPr lang="en-US" sz="3800" dirty="0">
                <a:latin typeface="+mj-lt"/>
                <a:ea typeface="+mj-ea"/>
                <a:cs typeface="+mj-cs"/>
              </a:rPr>
            </a:br>
            <a:r>
              <a:rPr lang="en-US" sz="3800" dirty="0">
                <a:latin typeface="+mj-lt"/>
                <a:ea typeface="+mj-ea"/>
                <a:cs typeface="+mj-cs"/>
              </a:rPr>
              <a:t>Muscle</a:t>
            </a:r>
          </a:p>
        </p:txBody>
      </p:sp>
      <p:sp>
        <p:nvSpPr>
          <p:cNvPr id="23"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latshållare för innehåll 6">
            <a:extLst>
              <a:ext uri="{FF2B5EF4-FFF2-40B4-BE49-F238E27FC236}">
                <a16:creationId xmlns:a16="http://schemas.microsoft.com/office/drawing/2014/main" id="{1F46F3FF-3154-178B-1231-40E28EAE34C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87300" y="409641"/>
            <a:ext cx="4529038" cy="6038718"/>
          </a:xfrm>
        </p:spPr>
      </p:pic>
      <p:sp>
        <p:nvSpPr>
          <p:cNvPr id="8" name="textruta 7">
            <a:extLst>
              <a:ext uri="{FF2B5EF4-FFF2-40B4-BE49-F238E27FC236}">
                <a16:creationId xmlns:a16="http://schemas.microsoft.com/office/drawing/2014/main" id="{119CBDCE-A7E4-46EB-BF92-E99D27A53309}"/>
              </a:ext>
            </a:extLst>
          </p:cNvPr>
          <p:cNvSpPr txBox="1"/>
          <p:nvPr/>
        </p:nvSpPr>
        <p:spPr>
          <a:xfrm>
            <a:off x="744718" y="3148553"/>
            <a:ext cx="3315218" cy="830997"/>
          </a:xfrm>
          <a:prstGeom prst="rect">
            <a:avLst/>
          </a:prstGeom>
          <a:noFill/>
        </p:spPr>
        <p:txBody>
          <a:bodyPr wrap="square" rtlCol="0">
            <a:spAutoFit/>
          </a:bodyPr>
          <a:lstStyle/>
          <a:p>
            <a:r>
              <a:rPr lang="sv-SE" sz="2400" dirty="0"/>
              <a:t>EVA-Lim: DM</a:t>
            </a:r>
          </a:p>
          <a:p>
            <a:r>
              <a:rPr lang="sv-SE" sz="2400" dirty="0"/>
              <a:t>NAV index: </a:t>
            </a:r>
            <a:r>
              <a:rPr lang="sv-SE" sz="2400" dirty="0" err="1"/>
              <a:t>Production</a:t>
            </a:r>
            <a:endParaRPr lang="sv-SE" sz="2400" dirty="0"/>
          </a:p>
        </p:txBody>
      </p:sp>
    </p:spTree>
    <p:extLst>
      <p:ext uri="{BB962C8B-B14F-4D97-AF65-F5344CB8AC3E}">
        <p14:creationId xmlns:p14="http://schemas.microsoft.com/office/powerpoint/2010/main" val="2955750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56860" y="1846569"/>
            <a:ext cx="8215605" cy="333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ktangel 6"/>
          <p:cNvSpPr/>
          <p:nvPr/>
        </p:nvSpPr>
        <p:spPr>
          <a:xfrm>
            <a:off x="3071664" y="5157193"/>
            <a:ext cx="6048672" cy="307777"/>
          </a:xfrm>
          <a:prstGeom prst="rect">
            <a:avLst/>
          </a:prstGeom>
        </p:spPr>
        <p:txBody>
          <a:bodyPr wrap="square">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1400" dirty="0" err="1"/>
              <a:t>smal</a:t>
            </a:r>
            <a:r>
              <a:rPr lang="en-GB" sz="1400" dirty="0"/>
              <a:t> &amp; </a:t>
            </a:r>
            <a:r>
              <a:rPr lang="en-GB" sz="1400" dirty="0" err="1"/>
              <a:t>vass</a:t>
            </a:r>
            <a:r>
              <a:rPr lang="en-GB" sz="1400" dirty="0"/>
              <a:t>                                             </a:t>
            </a:r>
            <a:r>
              <a:rPr lang="en-GB" sz="1400" dirty="0" err="1"/>
              <a:t>medel</a:t>
            </a:r>
            <a:r>
              <a:rPr lang="en-GB" sz="1400" dirty="0"/>
              <a:t>                                                mkt bred</a:t>
            </a:r>
            <a:endParaRPr lang="sv-SE" sz="1400" dirty="0"/>
          </a:p>
        </p:txBody>
      </p:sp>
      <p:sp>
        <p:nvSpPr>
          <p:cNvPr id="2" name="textruta 1"/>
          <p:cNvSpPr txBox="1"/>
          <p:nvPr/>
        </p:nvSpPr>
        <p:spPr>
          <a:xfrm>
            <a:off x="4681714" y="6046434"/>
            <a:ext cx="2958845" cy="369332"/>
          </a:xfrm>
          <a:prstGeom prst="rect">
            <a:avLst/>
          </a:prstGeom>
          <a:noFill/>
        </p:spPr>
        <p:txBody>
          <a:bodyPr wrap="square" rtlCol="0">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sv-SE" sz="1800" dirty="0"/>
              <a:t>Bedöms bakom frambogarna</a:t>
            </a:r>
          </a:p>
        </p:txBody>
      </p:sp>
      <p:sp>
        <p:nvSpPr>
          <p:cNvPr id="3" name="Rubrik 2">
            <a:extLst>
              <a:ext uri="{FF2B5EF4-FFF2-40B4-BE49-F238E27FC236}">
                <a16:creationId xmlns:a16="http://schemas.microsoft.com/office/drawing/2014/main" id="{82A51CDA-67E1-A29D-73EE-23F655A9B478}"/>
              </a:ext>
            </a:extLst>
          </p:cNvPr>
          <p:cNvSpPr>
            <a:spLocks noGrp="1"/>
          </p:cNvSpPr>
          <p:nvPr>
            <p:ph type="title"/>
          </p:nvPr>
        </p:nvSpPr>
        <p:spPr/>
        <p:txBody>
          <a:bodyPr>
            <a:normAutofit/>
          </a:bodyPr>
          <a:lstStyle/>
          <a:p>
            <a:r>
              <a:rPr lang="sv-SE" sz="2400" dirty="0" err="1">
                <a:latin typeface="+mn-lt"/>
              </a:rPr>
              <a:t>MuskelByggnad-Muscle</a:t>
            </a:r>
            <a:r>
              <a:rPr lang="sv-SE" sz="2400" dirty="0">
                <a:latin typeface="+mn-lt"/>
              </a:rPr>
              <a:t> </a:t>
            </a:r>
            <a:br>
              <a:rPr lang="sv-SE" sz="2400" dirty="0">
                <a:latin typeface="+mn-lt"/>
              </a:rPr>
            </a:br>
            <a:r>
              <a:rPr lang="sv-SE" sz="2400" dirty="0">
                <a:latin typeface="+mn-lt"/>
              </a:rPr>
              <a:t>Ryggbredd-</a:t>
            </a:r>
            <a:r>
              <a:rPr lang="sv-SE" sz="2400" dirty="0" err="1">
                <a:latin typeface="+mn-lt"/>
              </a:rPr>
              <a:t>Chine</a:t>
            </a:r>
            <a:r>
              <a:rPr lang="sv-SE" sz="2400" dirty="0">
                <a:latin typeface="+mn-lt"/>
              </a:rPr>
              <a:t>/ </a:t>
            </a:r>
            <a:r>
              <a:rPr lang="sv-SE" sz="2400" dirty="0" err="1">
                <a:latin typeface="+mn-lt"/>
              </a:rPr>
              <a:t>shoulders</a:t>
            </a:r>
            <a:r>
              <a:rPr lang="sv-SE" sz="2400" dirty="0">
                <a:latin typeface="+mn-lt"/>
              </a:rPr>
              <a:t> front </a:t>
            </a:r>
            <a:r>
              <a:rPr lang="sv-SE" sz="2400" dirty="0" err="1">
                <a:latin typeface="+mn-lt"/>
              </a:rPr>
              <a:t>of</a:t>
            </a:r>
            <a:r>
              <a:rPr lang="sv-SE" sz="2400" dirty="0">
                <a:latin typeface="+mn-lt"/>
              </a:rPr>
              <a:t> back </a:t>
            </a:r>
            <a:r>
              <a:rPr lang="sv-SE" sz="2400" dirty="0" err="1">
                <a:latin typeface="+mn-lt"/>
              </a:rPr>
              <a:t>width</a:t>
            </a:r>
            <a:r>
              <a:rPr lang="sv-SE" sz="2400" dirty="0">
                <a:latin typeface="+mn-lt"/>
              </a:rPr>
              <a:t>, </a:t>
            </a:r>
            <a:r>
              <a:rPr lang="sv-SE" sz="2400" dirty="0" err="1">
                <a:latin typeface="+mn-lt"/>
              </a:rPr>
              <a:t>opt</a:t>
            </a:r>
            <a:r>
              <a:rPr lang="sv-SE" sz="2400" dirty="0">
                <a:latin typeface="+mn-lt"/>
              </a:rPr>
              <a:t>: 8</a:t>
            </a:r>
          </a:p>
        </p:txBody>
      </p:sp>
      <p:sp>
        <p:nvSpPr>
          <p:cNvPr id="5" name="Platshållare för innehåll 4">
            <a:extLst>
              <a:ext uri="{FF2B5EF4-FFF2-40B4-BE49-F238E27FC236}">
                <a16:creationId xmlns:a16="http://schemas.microsoft.com/office/drawing/2014/main" id="{162EAA81-6EF6-5E36-7C52-6463D9A2CD3F}"/>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1223482998"/>
      </p:ext>
    </p:extLst>
  </p:cSld>
  <p:clrMapOvr>
    <a:masterClrMapping/>
  </p:clrMapOvr>
  <mc:AlternateContent xmlns:mc="http://schemas.openxmlformats.org/markup-compatibility/2006" xmlns:p14="http://schemas.microsoft.com/office/powerpoint/2010/main">
    <mc:Choice Requires="p14">
      <p:transition spd="slow" p14:dur="2000" advTm="11709"/>
    </mc:Choice>
    <mc:Fallback xmlns="">
      <p:transition spd="slow" advTm="1170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55639" y="1996539"/>
            <a:ext cx="8265484"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a:spLocks noChangeArrowheads="1"/>
          </p:cNvSpPr>
          <p:nvPr/>
        </p:nvSpPr>
        <p:spPr bwMode="auto">
          <a:xfrm>
            <a:off x="1524001" y="43935"/>
            <a:ext cx="1847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sv-SE" sz="1800"/>
          </a:p>
        </p:txBody>
      </p:sp>
      <p:sp>
        <p:nvSpPr>
          <p:cNvPr id="4" name="Rectangle 5"/>
          <p:cNvSpPr>
            <a:spLocks noChangeArrowheads="1"/>
          </p:cNvSpPr>
          <p:nvPr/>
        </p:nvSpPr>
        <p:spPr bwMode="auto">
          <a:xfrm>
            <a:off x="1524002" y="2612641"/>
            <a:ext cx="6762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377" fontAlgn="base">
              <a:spcBef>
                <a:spcPct val="0"/>
              </a:spcBef>
              <a:spcAft>
                <a:spcPct val="0"/>
              </a:spcAft>
            </a:pPr>
            <a:r>
              <a:rPr lang="fi-FI" altLang="sv-SE" sz="1200">
                <a:latin typeface="Arial" pitchFamily="34" charset="0"/>
                <a:ea typeface="Times New Roman" pitchFamily="18" charset="0"/>
                <a:cs typeface="Arial" pitchFamily="34" charset="0"/>
              </a:rPr>
              <a:t>           </a:t>
            </a:r>
            <a:r>
              <a:rPr lang="sv-SE" altLang="sv-SE" sz="600">
                <a:latin typeface="Arial" pitchFamily="34" charset="0"/>
                <a:cs typeface="Arial" pitchFamily="34" charset="0"/>
              </a:rPr>
              <a:t> </a:t>
            </a:r>
            <a:endParaRPr lang="sv-SE" altLang="sv-SE" sz="1800">
              <a:latin typeface="Arial" pitchFamily="34" charset="0"/>
              <a:cs typeface="Arial" pitchFamily="34" charset="0"/>
            </a:endParaRPr>
          </a:p>
        </p:txBody>
      </p:sp>
      <p:sp>
        <p:nvSpPr>
          <p:cNvPr id="8" name="Rektangel 7"/>
          <p:cNvSpPr/>
          <p:nvPr/>
        </p:nvSpPr>
        <p:spPr>
          <a:xfrm>
            <a:off x="2351584" y="5028207"/>
            <a:ext cx="6840760" cy="307777"/>
          </a:xfrm>
          <a:prstGeom prst="rect">
            <a:avLst/>
          </a:prstGeom>
        </p:spPr>
        <p:txBody>
          <a:bodyPr wrap="square">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1400" dirty="0"/>
              <a:t>                </a:t>
            </a:r>
            <a:r>
              <a:rPr lang="en-GB" sz="1400" dirty="0" err="1"/>
              <a:t>verkligen</a:t>
            </a:r>
            <a:r>
              <a:rPr lang="en-GB" sz="1400" dirty="0"/>
              <a:t> </a:t>
            </a:r>
            <a:r>
              <a:rPr lang="en-GB" sz="1400" dirty="0" err="1"/>
              <a:t>smal</a:t>
            </a:r>
            <a:r>
              <a:rPr lang="en-GB" sz="1400" dirty="0"/>
              <a:t>                                          </a:t>
            </a:r>
            <a:r>
              <a:rPr lang="en-GB" sz="1400" dirty="0" err="1"/>
              <a:t>medel</a:t>
            </a:r>
            <a:r>
              <a:rPr lang="en-GB" sz="1400" dirty="0"/>
              <a:t>                                                       mkt bred</a:t>
            </a:r>
            <a:endParaRPr lang="sv-SE" sz="1400" dirty="0"/>
          </a:p>
        </p:txBody>
      </p:sp>
      <p:sp>
        <p:nvSpPr>
          <p:cNvPr id="6" name="textruta 5"/>
          <p:cNvSpPr txBox="1"/>
          <p:nvPr/>
        </p:nvSpPr>
        <p:spPr>
          <a:xfrm>
            <a:off x="3311269" y="5702651"/>
            <a:ext cx="5754227" cy="369332"/>
          </a:xfrm>
          <a:prstGeom prst="rect">
            <a:avLst/>
          </a:prstGeom>
          <a:noFill/>
        </p:spPr>
        <p:txBody>
          <a:bodyPr wrap="square" rtlCol="0">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sv-SE" sz="1800" dirty="0"/>
              <a:t>Bedöms från främre sidan av höftbenen vid sista ryggkotan</a:t>
            </a:r>
          </a:p>
        </p:txBody>
      </p:sp>
      <p:sp>
        <p:nvSpPr>
          <p:cNvPr id="2" name="Rubrik 1">
            <a:extLst>
              <a:ext uri="{FF2B5EF4-FFF2-40B4-BE49-F238E27FC236}">
                <a16:creationId xmlns:a16="http://schemas.microsoft.com/office/drawing/2014/main" id="{60E7BF6E-B854-5C81-2A9B-0A41F49099FC}"/>
              </a:ext>
            </a:extLst>
          </p:cNvPr>
          <p:cNvSpPr>
            <a:spLocks noGrp="1"/>
          </p:cNvSpPr>
          <p:nvPr>
            <p:ph type="title"/>
          </p:nvPr>
        </p:nvSpPr>
        <p:spPr/>
        <p:txBody>
          <a:bodyPr>
            <a:normAutofit/>
          </a:bodyPr>
          <a:lstStyle/>
          <a:p>
            <a:r>
              <a:rPr lang="sv-SE" sz="2400" dirty="0">
                <a:latin typeface="+mn-lt"/>
              </a:rPr>
              <a:t>Muskelbyggnad-</a:t>
            </a:r>
            <a:r>
              <a:rPr lang="sv-SE" sz="2400" dirty="0" err="1">
                <a:latin typeface="+mn-lt"/>
              </a:rPr>
              <a:t>Muscle</a:t>
            </a:r>
            <a:br>
              <a:rPr lang="sv-SE" sz="2400" dirty="0">
                <a:latin typeface="+mn-lt"/>
              </a:rPr>
            </a:br>
            <a:r>
              <a:rPr lang="sv-SE" sz="2400" dirty="0">
                <a:latin typeface="+mn-lt"/>
              </a:rPr>
              <a:t>ländbredd- back </a:t>
            </a:r>
            <a:r>
              <a:rPr lang="sv-SE" sz="2400" dirty="0" err="1">
                <a:latin typeface="+mn-lt"/>
              </a:rPr>
              <a:t>width</a:t>
            </a:r>
            <a:r>
              <a:rPr lang="sv-SE" sz="2400" dirty="0">
                <a:latin typeface="+mn-lt"/>
              </a:rPr>
              <a:t>/front </a:t>
            </a:r>
            <a:r>
              <a:rPr lang="sv-SE" sz="2400" dirty="0" err="1">
                <a:latin typeface="+mn-lt"/>
              </a:rPr>
              <a:t>of</a:t>
            </a:r>
            <a:r>
              <a:rPr lang="sv-SE" sz="2400" dirty="0">
                <a:latin typeface="+mn-lt"/>
              </a:rPr>
              <a:t> the kross, </a:t>
            </a:r>
            <a:r>
              <a:rPr lang="sv-SE" sz="2400" dirty="0" err="1">
                <a:latin typeface="+mn-lt"/>
              </a:rPr>
              <a:t>opt</a:t>
            </a:r>
            <a:r>
              <a:rPr lang="sv-SE" sz="2400" dirty="0">
                <a:latin typeface="+mn-lt"/>
              </a:rPr>
              <a:t>: 8</a:t>
            </a:r>
          </a:p>
        </p:txBody>
      </p:sp>
      <p:sp>
        <p:nvSpPr>
          <p:cNvPr id="9" name="Platshållare för innehåll 8">
            <a:extLst>
              <a:ext uri="{FF2B5EF4-FFF2-40B4-BE49-F238E27FC236}">
                <a16:creationId xmlns:a16="http://schemas.microsoft.com/office/drawing/2014/main" id="{9C0DEFAE-83EE-D5BE-7184-6C8ED5BCC77F}"/>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52706684"/>
      </p:ext>
    </p:extLst>
  </p:cSld>
  <p:clrMapOvr>
    <a:masterClrMapping/>
  </p:clrMapOvr>
  <mc:AlternateContent xmlns:mc="http://schemas.openxmlformats.org/markup-compatibility/2006" xmlns:p14="http://schemas.microsoft.com/office/powerpoint/2010/main">
    <mc:Choice Requires="p14">
      <p:transition spd="slow" p14:dur="2000" advTm="11970"/>
    </mc:Choice>
    <mc:Fallback xmlns="">
      <p:transition spd="slow" advTm="1197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rawings for beefcattle classificati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91544" y="1920792"/>
            <a:ext cx="8008360" cy="395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ruta 5"/>
          <p:cNvSpPr txBox="1"/>
          <p:nvPr/>
        </p:nvSpPr>
        <p:spPr>
          <a:xfrm>
            <a:off x="2736715" y="5588090"/>
            <a:ext cx="6796733" cy="646331"/>
          </a:xfrm>
          <a:prstGeom prst="rect">
            <a:avLst/>
          </a:prstGeom>
          <a:noFill/>
        </p:spPr>
        <p:txBody>
          <a:bodyPr wrap="square" rtlCol="0">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sv-SE" sz="1800" dirty="0"/>
              <a:t>Bedöms (mäts helst) från manken till punkten för korshöjdsmätningen</a:t>
            </a:r>
          </a:p>
          <a:p>
            <a:pPr algn="ctr"/>
            <a:r>
              <a:rPr lang="sv-SE" sz="1800" dirty="0"/>
              <a:t>Viktas ej</a:t>
            </a:r>
          </a:p>
        </p:txBody>
      </p:sp>
      <p:sp>
        <p:nvSpPr>
          <p:cNvPr id="2" name="Rubrik 1">
            <a:extLst>
              <a:ext uri="{FF2B5EF4-FFF2-40B4-BE49-F238E27FC236}">
                <a16:creationId xmlns:a16="http://schemas.microsoft.com/office/drawing/2014/main" id="{ED812132-7963-182F-0DDD-5E30625CC756}"/>
              </a:ext>
            </a:extLst>
          </p:cNvPr>
          <p:cNvSpPr>
            <a:spLocks noGrp="1"/>
          </p:cNvSpPr>
          <p:nvPr>
            <p:ph type="title"/>
          </p:nvPr>
        </p:nvSpPr>
        <p:spPr/>
        <p:txBody>
          <a:bodyPr>
            <a:normAutofit/>
          </a:bodyPr>
          <a:lstStyle/>
          <a:p>
            <a:r>
              <a:rPr lang="sv-SE" sz="2400" dirty="0">
                <a:latin typeface="+mn-lt"/>
              </a:rPr>
              <a:t>Muskelbyggnad- </a:t>
            </a:r>
            <a:r>
              <a:rPr lang="sv-SE" sz="2400" dirty="0" err="1">
                <a:latin typeface="+mn-lt"/>
              </a:rPr>
              <a:t>Muscle</a:t>
            </a:r>
            <a:br>
              <a:rPr lang="sv-SE" sz="2400" dirty="0">
                <a:latin typeface="+mn-lt"/>
              </a:rPr>
            </a:br>
            <a:r>
              <a:rPr lang="sv-SE" sz="2400" dirty="0">
                <a:latin typeface="+mn-lt"/>
              </a:rPr>
              <a:t>Ryggmuskellängd- </a:t>
            </a:r>
            <a:r>
              <a:rPr lang="sv-SE" sz="2400" dirty="0" err="1">
                <a:latin typeface="+mn-lt"/>
              </a:rPr>
              <a:t>Length</a:t>
            </a:r>
            <a:r>
              <a:rPr lang="sv-SE" sz="2400" dirty="0">
                <a:latin typeface="+mn-lt"/>
              </a:rPr>
              <a:t> </a:t>
            </a:r>
            <a:r>
              <a:rPr lang="sv-SE" sz="2400" dirty="0" err="1">
                <a:latin typeface="+mn-lt"/>
              </a:rPr>
              <a:t>of</a:t>
            </a:r>
            <a:r>
              <a:rPr lang="sv-SE" sz="2400" dirty="0">
                <a:latin typeface="+mn-lt"/>
              </a:rPr>
              <a:t> the back, </a:t>
            </a:r>
            <a:r>
              <a:rPr lang="sv-SE" sz="2400" dirty="0" err="1">
                <a:latin typeface="+mn-lt"/>
              </a:rPr>
              <a:t>opt</a:t>
            </a:r>
            <a:r>
              <a:rPr lang="sv-SE" sz="2400" dirty="0">
                <a:latin typeface="+mn-lt"/>
              </a:rPr>
              <a:t>: 6- not in total </a:t>
            </a:r>
            <a:r>
              <a:rPr lang="sv-SE" sz="2400" dirty="0" err="1">
                <a:latin typeface="+mn-lt"/>
              </a:rPr>
              <a:t>muscle</a:t>
            </a:r>
            <a:r>
              <a:rPr lang="sv-SE" sz="2400" dirty="0">
                <a:latin typeface="+mn-lt"/>
              </a:rPr>
              <a:t> </a:t>
            </a:r>
            <a:r>
              <a:rPr lang="sv-SE" sz="2400" dirty="0" err="1">
                <a:latin typeface="+mn-lt"/>
              </a:rPr>
              <a:t>scor</a:t>
            </a:r>
            <a:endParaRPr lang="sv-SE" sz="2400" dirty="0">
              <a:latin typeface="+mn-lt"/>
            </a:endParaRPr>
          </a:p>
        </p:txBody>
      </p:sp>
      <p:sp>
        <p:nvSpPr>
          <p:cNvPr id="5" name="Platshållare för innehåll 4">
            <a:extLst>
              <a:ext uri="{FF2B5EF4-FFF2-40B4-BE49-F238E27FC236}">
                <a16:creationId xmlns:a16="http://schemas.microsoft.com/office/drawing/2014/main" id="{A684E75B-F0EB-EFB8-4521-AC1B3376BB07}"/>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2596090165"/>
      </p:ext>
    </p:extLst>
  </p:cSld>
  <p:clrMapOvr>
    <a:masterClrMapping/>
  </p:clrMapOvr>
  <mc:AlternateContent xmlns:mc="http://schemas.openxmlformats.org/markup-compatibility/2006" xmlns:p14="http://schemas.microsoft.com/office/powerpoint/2010/main">
    <mc:Choice Requires="p14">
      <p:transition spd="slow" p14:dur="2000" advTm="11116"/>
    </mc:Choice>
    <mc:Fallback xmlns="">
      <p:transition spd="slow" advTm="1111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35560" y="1804995"/>
            <a:ext cx="8343200"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4"/>
          <p:cNvSpPr/>
          <p:nvPr/>
        </p:nvSpPr>
        <p:spPr>
          <a:xfrm>
            <a:off x="2135560" y="2636912"/>
            <a:ext cx="7992888" cy="369332"/>
          </a:xfrm>
          <a:prstGeom prst="rect">
            <a:avLst/>
          </a:prstGeom>
        </p:spPr>
        <p:txBody>
          <a:bodyPr wrap="square">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fi-FI" sz="1800" dirty="0"/>
              <a:t> </a:t>
            </a:r>
            <a:endParaRPr lang="sv-SE" sz="1800" dirty="0"/>
          </a:p>
        </p:txBody>
      </p:sp>
      <p:sp>
        <p:nvSpPr>
          <p:cNvPr id="6" name="Rektangel 5"/>
          <p:cNvSpPr/>
          <p:nvPr/>
        </p:nvSpPr>
        <p:spPr>
          <a:xfrm>
            <a:off x="2493595" y="5494980"/>
            <a:ext cx="7344816" cy="461665"/>
          </a:xfrm>
          <a:prstGeom prst="rect">
            <a:avLst/>
          </a:prstGeom>
        </p:spPr>
        <p:txBody>
          <a:bodyPr wrap="square">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1200" dirty="0"/>
              <a:t>                      mkt </a:t>
            </a:r>
            <a:r>
              <a:rPr lang="en-GB" sz="1200" dirty="0" err="1"/>
              <a:t>smal</a:t>
            </a:r>
            <a:r>
              <a:rPr lang="en-GB" sz="1200" dirty="0"/>
              <a:t>              	                                           </a:t>
            </a:r>
            <a:r>
              <a:rPr lang="en-GB" sz="1200" dirty="0" err="1"/>
              <a:t>medel</a:t>
            </a:r>
            <a:r>
              <a:rPr lang="en-GB" sz="1200" dirty="0"/>
              <a:t>                     </a:t>
            </a:r>
            <a:r>
              <a:rPr lang="fi-FI" sz="1200" dirty="0"/>
              <a:t>         	                            </a:t>
            </a:r>
            <a:r>
              <a:rPr lang="fi-FI" sz="1200" dirty="0" err="1"/>
              <a:t>mkt</a:t>
            </a:r>
            <a:r>
              <a:rPr lang="fi-FI" sz="1200" dirty="0"/>
              <a:t> </a:t>
            </a:r>
            <a:r>
              <a:rPr lang="fi-FI" sz="1200" dirty="0" err="1"/>
              <a:t>breda</a:t>
            </a:r>
            <a:endParaRPr lang="fi-FI" sz="1200" dirty="0"/>
          </a:p>
          <a:p>
            <a:r>
              <a:rPr lang="fi-FI" sz="1200" dirty="0"/>
              <a:t>                      </a:t>
            </a:r>
            <a:r>
              <a:rPr lang="fi-FI" sz="1200" dirty="0" err="1"/>
              <a:t>förtvinad</a:t>
            </a:r>
            <a:r>
              <a:rPr lang="fi-FI" sz="1200" dirty="0"/>
              <a:t>                                                                                                                                      </a:t>
            </a:r>
            <a:r>
              <a:rPr lang="fi-FI" sz="1200" dirty="0" err="1"/>
              <a:t>svällande</a:t>
            </a:r>
            <a:endParaRPr lang="sv-SE" sz="1200" dirty="0"/>
          </a:p>
        </p:txBody>
      </p:sp>
      <p:sp>
        <p:nvSpPr>
          <p:cNvPr id="3" name="textruta 2"/>
          <p:cNvSpPr txBox="1"/>
          <p:nvPr/>
        </p:nvSpPr>
        <p:spPr>
          <a:xfrm>
            <a:off x="4035813" y="6084004"/>
            <a:ext cx="4201407" cy="369332"/>
          </a:xfrm>
          <a:prstGeom prst="rect">
            <a:avLst/>
          </a:prstGeom>
          <a:noFill/>
        </p:spPr>
        <p:txBody>
          <a:bodyPr wrap="square" rtlCol="0">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sv-SE" sz="1800" dirty="0"/>
              <a:t>Bedöms bakifrån från lårets yttersta punkt</a:t>
            </a:r>
          </a:p>
        </p:txBody>
      </p:sp>
      <p:sp>
        <p:nvSpPr>
          <p:cNvPr id="2" name="Rubrik 1">
            <a:extLst>
              <a:ext uri="{FF2B5EF4-FFF2-40B4-BE49-F238E27FC236}">
                <a16:creationId xmlns:a16="http://schemas.microsoft.com/office/drawing/2014/main" id="{2379BB78-5B09-2FAA-18D3-D69D464574BC}"/>
              </a:ext>
            </a:extLst>
          </p:cNvPr>
          <p:cNvSpPr>
            <a:spLocks noGrp="1"/>
          </p:cNvSpPr>
          <p:nvPr>
            <p:ph type="title"/>
          </p:nvPr>
        </p:nvSpPr>
        <p:spPr/>
        <p:txBody>
          <a:bodyPr>
            <a:normAutofit/>
          </a:bodyPr>
          <a:lstStyle/>
          <a:p>
            <a:r>
              <a:rPr lang="sv-SE" sz="2400" dirty="0">
                <a:latin typeface="+mn-lt"/>
              </a:rPr>
              <a:t>Muskelbyggnad- </a:t>
            </a:r>
            <a:r>
              <a:rPr lang="sv-SE" sz="2400" dirty="0" err="1">
                <a:latin typeface="+mn-lt"/>
              </a:rPr>
              <a:t>Muscle</a:t>
            </a:r>
            <a:br>
              <a:rPr lang="sv-SE" sz="2400" dirty="0">
                <a:latin typeface="+mn-lt"/>
              </a:rPr>
            </a:br>
            <a:r>
              <a:rPr lang="sv-SE" sz="2400" dirty="0">
                <a:latin typeface="+mn-lt"/>
              </a:rPr>
              <a:t>Lårbredd- </a:t>
            </a:r>
            <a:r>
              <a:rPr lang="sv-SE" sz="2400" dirty="0" err="1">
                <a:latin typeface="+mn-lt"/>
              </a:rPr>
              <a:t>Width</a:t>
            </a:r>
            <a:r>
              <a:rPr lang="sv-SE" sz="2400" dirty="0">
                <a:latin typeface="+mn-lt"/>
              </a:rPr>
              <a:t> </a:t>
            </a:r>
            <a:r>
              <a:rPr lang="sv-SE" sz="2400" dirty="0" err="1">
                <a:latin typeface="+mn-lt"/>
              </a:rPr>
              <a:t>of</a:t>
            </a:r>
            <a:r>
              <a:rPr lang="sv-SE" sz="2400" dirty="0">
                <a:latin typeface="+mn-lt"/>
              </a:rPr>
              <a:t> </a:t>
            </a:r>
            <a:r>
              <a:rPr lang="sv-SE" sz="2400" dirty="0" err="1">
                <a:latin typeface="+mn-lt"/>
              </a:rPr>
              <a:t>thighs</a:t>
            </a:r>
            <a:r>
              <a:rPr lang="sv-SE" sz="2400" dirty="0">
                <a:latin typeface="+mn-lt"/>
              </a:rPr>
              <a:t>/</a:t>
            </a:r>
            <a:r>
              <a:rPr lang="sv-SE" sz="2400" dirty="0" err="1">
                <a:latin typeface="+mn-lt"/>
              </a:rPr>
              <a:t>loins</a:t>
            </a:r>
            <a:r>
              <a:rPr lang="sv-SE" sz="2400" dirty="0">
                <a:latin typeface="+mn-lt"/>
              </a:rPr>
              <a:t>, </a:t>
            </a:r>
            <a:r>
              <a:rPr lang="sv-SE" sz="2400" dirty="0" err="1">
                <a:latin typeface="+mn-lt"/>
              </a:rPr>
              <a:t>opt</a:t>
            </a:r>
            <a:r>
              <a:rPr lang="sv-SE" sz="2400" dirty="0">
                <a:latin typeface="+mn-lt"/>
              </a:rPr>
              <a:t>: 8</a:t>
            </a:r>
          </a:p>
        </p:txBody>
      </p:sp>
      <p:sp>
        <p:nvSpPr>
          <p:cNvPr id="8" name="Platshållare för innehåll 7">
            <a:extLst>
              <a:ext uri="{FF2B5EF4-FFF2-40B4-BE49-F238E27FC236}">
                <a16:creationId xmlns:a16="http://schemas.microsoft.com/office/drawing/2014/main" id="{08C1540C-96C4-B955-805C-DFCEFE656B4B}"/>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1732732578"/>
      </p:ext>
    </p:extLst>
  </p:cSld>
  <p:clrMapOvr>
    <a:masterClrMapping/>
  </p:clrMapOvr>
  <mc:AlternateContent xmlns:mc="http://schemas.openxmlformats.org/markup-compatibility/2006" xmlns:p14="http://schemas.microsoft.com/office/powerpoint/2010/main">
    <mc:Choice Requires="p14">
      <p:transition spd="slow" p14:dur="2000" advTm="11322"/>
    </mc:Choice>
    <mc:Fallback xmlns="">
      <p:transition spd="slow" advTm="1132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87570" y="1664140"/>
            <a:ext cx="8304791"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ktangel 6"/>
          <p:cNvSpPr/>
          <p:nvPr/>
        </p:nvSpPr>
        <p:spPr>
          <a:xfrm>
            <a:off x="2631037" y="4932397"/>
            <a:ext cx="7409947" cy="584775"/>
          </a:xfrm>
          <a:prstGeom prst="rect">
            <a:avLst/>
          </a:prstGeom>
        </p:spPr>
        <p:txBody>
          <a:bodyPr wrap="square">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1600" dirty="0" err="1"/>
              <a:t>smala</a:t>
            </a:r>
            <a:r>
              <a:rPr lang="en-GB" sz="1600" dirty="0"/>
              <a:t>, </a:t>
            </a:r>
            <a:r>
              <a:rPr lang="en-GB" sz="1600" dirty="0" err="1"/>
              <a:t>obefintliga</a:t>
            </a:r>
            <a:r>
              <a:rPr lang="en-GB" sz="1600" dirty="0"/>
              <a:t>                          </a:t>
            </a:r>
            <a:r>
              <a:rPr lang="en-GB" sz="1600" dirty="0" err="1"/>
              <a:t>medel</a:t>
            </a:r>
            <a:r>
              <a:rPr lang="en-GB" sz="1600" dirty="0"/>
              <a:t>, </a:t>
            </a:r>
            <a:r>
              <a:rPr lang="en-GB" sz="1600" dirty="0" err="1"/>
              <a:t>musklerna</a:t>
            </a:r>
            <a:r>
              <a:rPr lang="en-GB" sz="1600" dirty="0"/>
              <a:t>                             mkt </a:t>
            </a:r>
            <a:r>
              <a:rPr lang="en-GB" sz="1600" dirty="0" err="1"/>
              <a:t>breda</a:t>
            </a:r>
            <a:endParaRPr lang="en-GB" sz="1600" dirty="0"/>
          </a:p>
          <a:p>
            <a:r>
              <a:rPr lang="en-GB" sz="1600" dirty="0" err="1"/>
              <a:t>långt</a:t>
            </a:r>
            <a:r>
              <a:rPr lang="en-GB" sz="1600" dirty="0"/>
              <a:t>  </a:t>
            </a:r>
            <a:r>
              <a:rPr lang="en-GB" sz="1600" dirty="0" err="1"/>
              <a:t>ifrån</a:t>
            </a:r>
            <a:r>
              <a:rPr lang="en-GB" sz="1600" dirty="0"/>
              <a:t> </a:t>
            </a:r>
            <a:r>
              <a:rPr lang="en-GB" sz="1600" dirty="0" err="1"/>
              <a:t>varandra</a:t>
            </a:r>
            <a:r>
              <a:rPr lang="en-GB" sz="1600" dirty="0"/>
              <a:t>                 </a:t>
            </a:r>
            <a:r>
              <a:rPr lang="en-GB" sz="1600" dirty="0" err="1"/>
              <a:t>inte</a:t>
            </a:r>
            <a:r>
              <a:rPr lang="en-GB" sz="1600" dirty="0"/>
              <a:t> </a:t>
            </a:r>
            <a:r>
              <a:rPr lang="en-GB" sz="1600" dirty="0" err="1"/>
              <a:t>helt</a:t>
            </a:r>
            <a:r>
              <a:rPr lang="en-GB" sz="1600" dirty="0"/>
              <a:t> </a:t>
            </a:r>
            <a:r>
              <a:rPr lang="en-GB" sz="1600" dirty="0" err="1"/>
              <a:t>fästa</a:t>
            </a:r>
            <a:r>
              <a:rPr lang="en-GB" sz="1600" dirty="0"/>
              <a:t> </a:t>
            </a:r>
            <a:r>
              <a:rPr lang="en-GB" sz="1600" dirty="0" err="1"/>
              <a:t>i</a:t>
            </a:r>
            <a:r>
              <a:rPr lang="en-GB" sz="1600" dirty="0"/>
              <a:t> </a:t>
            </a:r>
            <a:r>
              <a:rPr lang="en-GB" sz="1600" dirty="0" err="1"/>
              <a:t>varandra</a:t>
            </a:r>
            <a:r>
              <a:rPr lang="en-GB" sz="1600" dirty="0"/>
              <a:t>          </a:t>
            </a:r>
            <a:r>
              <a:rPr lang="en-GB" sz="1600" dirty="0" err="1"/>
              <a:t>musklerna</a:t>
            </a:r>
            <a:r>
              <a:rPr lang="en-GB" sz="1600" dirty="0"/>
              <a:t> </a:t>
            </a:r>
            <a:r>
              <a:rPr lang="en-GB" sz="1600" dirty="0" err="1"/>
              <a:t>fäster</a:t>
            </a:r>
            <a:r>
              <a:rPr lang="en-GB" sz="1600" dirty="0"/>
              <a:t> </a:t>
            </a:r>
            <a:r>
              <a:rPr lang="en-GB" sz="1600" dirty="0" err="1"/>
              <a:t>helt</a:t>
            </a:r>
            <a:endParaRPr lang="sv-SE" sz="1600" dirty="0"/>
          </a:p>
        </p:txBody>
      </p:sp>
      <p:sp>
        <p:nvSpPr>
          <p:cNvPr id="2" name="textruta 1"/>
          <p:cNvSpPr txBox="1"/>
          <p:nvPr/>
        </p:nvSpPr>
        <p:spPr>
          <a:xfrm>
            <a:off x="3306342" y="5845914"/>
            <a:ext cx="5867247" cy="369332"/>
          </a:xfrm>
          <a:prstGeom prst="rect">
            <a:avLst/>
          </a:prstGeom>
          <a:noFill/>
        </p:spPr>
        <p:txBody>
          <a:bodyPr wrap="square" rtlCol="0">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sv-SE" sz="1800" dirty="0"/>
              <a:t>Bedöms bakifrån genom att se på lårens inre kants köttighet</a:t>
            </a:r>
          </a:p>
        </p:txBody>
      </p:sp>
      <p:sp>
        <p:nvSpPr>
          <p:cNvPr id="3" name="Rubrik 2">
            <a:extLst>
              <a:ext uri="{FF2B5EF4-FFF2-40B4-BE49-F238E27FC236}">
                <a16:creationId xmlns:a16="http://schemas.microsoft.com/office/drawing/2014/main" id="{460C3720-4F83-4899-89F5-9CA7141C4BC6}"/>
              </a:ext>
            </a:extLst>
          </p:cNvPr>
          <p:cNvSpPr>
            <a:spLocks noGrp="1"/>
          </p:cNvSpPr>
          <p:nvPr>
            <p:ph type="title"/>
          </p:nvPr>
        </p:nvSpPr>
        <p:spPr/>
        <p:txBody>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fi-FI" dirty="0" err="1">
                <a:cs typeface="Arial" panose="020B0604020202020204" pitchFamily="34" charset="0"/>
              </a:rPr>
              <a:t>Muskelbyggnad</a:t>
            </a:r>
            <a:r>
              <a:rPr lang="fi-FI" dirty="0">
                <a:cs typeface="Arial" panose="020B0604020202020204" pitchFamily="34" charset="0"/>
              </a:rPr>
              <a:t>- </a:t>
            </a:r>
            <a:r>
              <a:rPr lang="fi-FI" dirty="0" err="1">
                <a:cs typeface="Arial" panose="020B0604020202020204" pitchFamily="34" charset="0"/>
              </a:rPr>
              <a:t>Muscle</a:t>
            </a:r>
            <a:br>
              <a:rPr lang="fi-FI" dirty="0">
                <a:cs typeface="Arial" panose="020B0604020202020204" pitchFamily="34" charset="0"/>
              </a:rPr>
            </a:br>
            <a:r>
              <a:rPr lang="sv-SE" dirty="0">
                <a:cs typeface="Arial" panose="020B0604020202020204" pitchFamily="34" charset="0"/>
              </a:rPr>
              <a:t>Innanlår- Inside </a:t>
            </a:r>
            <a:r>
              <a:rPr lang="sv-SE" dirty="0" err="1">
                <a:cs typeface="Arial" panose="020B0604020202020204" pitchFamily="34" charset="0"/>
              </a:rPr>
              <a:t>of</a:t>
            </a:r>
            <a:r>
              <a:rPr lang="sv-SE" dirty="0">
                <a:cs typeface="Arial" panose="020B0604020202020204" pitchFamily="34" charset="0"/>
              </a:rPr>
              <a:t> </a:t>
            </a:r>
            <a:r>
              <a:rPr lang="sv-SE" dirty="0" err="1">
                <a:cs typeface="Arial" panose="020B0604020202020204" pitchFamily="34" charset="0"/>
              </a:rPr>
              <a:t>thighs</a:t>
            </a:r>
            <a:r>
              <a:rPr lang="sv-SE" dirty="0">
                <a:cs typeface="Arial" panose="020B0604020202020204" pitchFamily="34" charset="0"/>
              </a:rPr>
              <a:t>/</a:t>
            </a:r>
            <a:r>
              <a:rPr lang="sv-SE" dirty="0" err="1">
                <a:cs typeface="Arial" panose="020B0604020202020204" pitchFamily="34" charset="0"/>
              </a:rPr>
              <a:t>loins</a:t>
            </a:r>
            <a:r>
              <a:rPr lang="sv-SE" dirty="0">
                <a:cs typeface="Arial" panose="020B0604020202020204" pitchFamily="34" charset="0"/>
              </a:rPr>
              <a:t>, </a:t>
            </a:r>
            <a:r>
              <a:rPr lang="sv-SE" dirty="0" err="1">
                <a:cs typeface="Arial" panose="020B0604020202020204" pitchFamily="34" charset="0"/>
              </a:rPr>
              <a:t>opt</a:t>
            </a:r>
            <a:r>
              <a:rPr lang="sv-SE" dirty="0">
                <a:cs typeface="Arial" panose="020B0604020202020204" pitchFamily="34" charset="0"/>
              </a:rPr>
              <a:t>: 9</a:t>
            </a:r>
            <a:br>
              <a:rPr lang="sv-SE" dirty="0"/>
            </a:br>
            <a:endParaRPr lang="sv-SE" dirty="0"/>
          </a:p>
        </p:txBody>
      </p:sp>
      <p:sp>
        <p:nvSpPr>
          <p:cNvPr id="5" name="Platshållare för innehåll 4">
            <a:extLst>
              <a:ext uri="{FF2B5EF4-FFF2-40B4-BE49-F238E27FC236}">
                <a16:creationId xmlns:a16="http://schemas.microsoft.com/office/drawing/2014/main" id="{16B71017-258C-9483-6A3F-85DB365A9A65}"/>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2710284488"/>
      </p:ext>
    </p:extLst>
  </p:cSld>
  <p:clrMapOvr>
    <a:masterClrMapping/>
  </p:clrMapOvr>
  <mc:AlternateContent xmlns:mc="http://schemas.openxmlformats.org/markup-compatibility/2006" xmlns:p14="http://schemas.microsoft.com/office/powerpoint/2010/main">
    <mc:Choice Requires="p14">
      <p:transition spd="slow" p14:dur="2000" advTm="13733"/>
    </mc:Choice>
    <mc:Fallback xmlns="">
      <p:transition spd="slow" advTm="1373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B89D747-8FF1-B2DD-37DC-5972BADEA8EA}"/>
              </a:ext>
            </a:extLst>
          </p:cNvPr>
          <p:cNvSpPr>
            <a:spLocks noGrp="1"/>
          </p:cNvSpPr>
          <p:nvPr>
            <p:ph type="title"/>
          </p:nvPr>
        </p:nvSpPr>
        <p:spPr>
          <a:xfrm>
            <a:off x="838200" y="365125"/>
            <a:ext cx="10515600" cy="1306443"/>
          </a:xfrm>
        </p:spPr>
        <p:txBody>
          <a:bodyPr>
            <a:normAutofit/>
          </a:bodyPr>
          <a:lstStyle/>
          <a:p>
            <a:r>
              <a:rPr lang="sv-SE" sz="4000"/>
              <a:t>Exteriör-Linear scoring Why?</a:t>
            </a:r>
          </a:p>
        </p:txBody>
      </p:sp>
      <p:sp>
        <p:nvSpPr>
          <p:cNvPr id="3" name="Platshållare för innehåll 2">
            <a:extLst>
              <a:ext uri="{FF2B5EF4-FFF2-40B4-BE49-F238E27FC236}">
                <a16:creationId xmlns:a16="http://schemas.microsoft.com/office/drawing/2014/main" id="{4FEBE79E-E111-D988-3D82-1FA3DC411F7E}"/>
              </a:ext>
            </a:extLst>
          </p:cNvPr>
          <p:cNvSpPr>
            <a:spLocks noGrp="1"/>
          </p:cNvSpPr>
          <p:nvPr>
            <p:ph idx="1"/>
          </p:nvPr>
        </p:nvSpPr>
        <p:spPr>
          <a:xfrm>
            <a:off x="838200" y="1825625"/>
            <a:ext cx="4152774" cy="4303464"/>
          </a:xfrm>
        </p:spPr>
        <p:txBody>
          <a:bodyPr>
            <a:normAutofit/>
          </a:bodyPr>
          <a:lstStyle/>
          <a:p>
            <a:pPr marL="0" indent="0">
              <a:buNone/>
            </a:pPr>
            <a:endParaRPr lang="sv-SE" sz="2000" dirty="0"/>
          </a:p>
          <a:p>
            <a:r>
              <a:rPr lang="sv-SE" sz="2000" dirty="0"/>
              <a:t>Legs and </a:t>
            </a:r>
            <a:r>
              <a:rPr lang="sv-SE" sz="2000" dirty="0" err="1"/>
              <a:t>hooves</a:t>
            </a:r>
            <a:r>
              <a:rPr lang="sv-SE" sz="2000" dirty="0"/>
              <a:t> </a:t>
            </a:r>
          </a:p>
          <a:p>
            <a:r>
              <a:rPr lang="sv-SE" sz="2000" dirty="0"/>
              <a:t>Body</a:t>
            </a:r>
          </a:p>
          <a:p>
            <a:r>
              <a:rPr lang="sv-SE" sz="2000" dirty="0" err="1"/>
              <a:t>Muscles</a:t>
            </a:r>
            <a:endParaRPr lang="sv-SE" sz="2000" dirty="0"/>
          </a:p>
          <a:p>
            <a:pPr marL="0" indent="0">
              <a:buNone/>
            </a:pPr>
            <a:r>
              <a:rPr lang="sv-SE" sz="2000" dirty="0" err="1"/>
              <a:t>Pic</a:t>
            </a:r>
            <a:r>
              <a:rPr lang="sv-SE" sz="2000" dirty="0"/>
              <a:t> the </a:t>
            </a:r>
            <a:r>
              <a:rPr lang="sv-SE" sz="2000" dirty="0" err="1"/>
              <a:t>next</a:t>
            </a:r>
            <a:r>
              <a:rPr lang="sv-SE" sz="2000" dirty="0"/>
              <a:t> generation </a:t>
            </a:r>
          </a:p>
          <a:p>
            <a:pPr marL="0" indent="0">
              <a:buNone/>
            </a:pPr>
            <a:r>
              <a:rPr lang="sv-SE" sz="2000" dirty="0"/>
              <a:t> </a:t>
            </a:r>
          </a:p>
        </p:txBody>
      </p:sp>
      <p:pic>
        <p:nvPicPr>
          <p:cNvPr id="5" name="Bildobjekt 4" descr="En bild som visar gräs, utomhus, ko, boskap&#10;&#10;Automatiskt genererad beskrivning">
            <a:extLst>
              <a:ext uri="{FF2B5EF4-FFF2-40B4-BE49-F238E27FC236}">
                <a16:creationId xmlns:a16="http://schemas.microsoft.com/office/drawing/2014/main" id="{D3EC5ED2-27E6-BDC6-37E5-C98F92D065F4}"/>
              </a:ext>
            </a:extLst>
          </p:cNvPr>
          <p:cNvPicPr>
            <a:picLocks noChangeAspect="1"/>
          </p:cNvPicPr>
          <p:nvPr/>
        </p:nvPicPr>
        <p:blipFill rotWithShape="1">
          <a:blip r:embed="rId2">
            <a:extLst>
              <a:ext uri="{28A0092B-C50C-407E-A947-70E740481C1C}">
                <a14:useLocalDpi xmlns:a14="http://schemas.microsoft.com/office/drawing/2010/main" val="0"/>
              </a:ext>
            </a:extLst>
          </a:blip>
          <a:srcRect l="8956" r="8892"/>
          <a:stretch/>
        </p:blipFill>
        <p:spPr>
          <a:xfrm>
            <a:off x="5183500" y="1904282"/>
            <a:ext cx="6170299" cy="4224808"/>
          </a:xfrm>
          <a:prstGeom prst="rect">
            <a:avLst/>
          </a:prstGeom>
        </p:spPr>
      </p:pic>
    </p:spTree>
    <p:extLst>
      <p:ext uri="{BB962C8B-B14F-4D97-AF65-F5344CB8AC3E}">
        <p14:creationId xmlns:p14="http://schemas.microsoft.com/office/powerpoint/2010/main" val="1799327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91546" y="1846511"/>
            <a:ext cx="8538489"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ktangel 6"/>
          <p:cNvSpPr/>
          <p:nvPr/>
        </p:nvSpPr>
        <p:spPr>
          <a:xfrm>
            <a:off x="2423592" y="5236689"/>
            <a:ext cx="7488832" cy="738664"/>
          </a:xfrm>
          <a:prstGeom prst="rect">
            <a:avLst/>
          </a:prstGeom>
        </p:spPr>
        <p:txBody>
          <a:bodyPr wrap="square">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fi-FI" sz="1400" dirty="0"/>
              <a:t>                     </a:t>
            </a:r>
            <a:r>
              <a:rPr lang="fi-FI" sz="1400" dirty="0" err="1"/>
              <a:t>kort</a:t>
            </a:r>
            <a:r>
              <a:rPr lang="fi-FI" sz="1400" dirty="0"/>
              <a:t>	                                               </a:t>
            </a:r>
            <a:r>
              <a:rPr lang="fi-FI" sz="1400" dirty="0" err="1"/>
              <a:t>medel</a:t>
            </a:r>
            <a:r>
              <a:rPr lang="fi-FI" sz="1400" dirty="0"/>
              <a:t>                       	              </a:t>
            </a:r>
            <a:r>
              <a:rPr lang="fi-FI" sz="1400" dirty="0" err="1"/>
              <a:t>lång</a:t>
            </a:r>
            <a:r>
              <a:rPr lang="fi-FI" sz="1400" dirty="0"/>
              <a:t>, </a:t>
            </a:r>
            <a:r>
              <a:rPr lang="fi-FI" sz="1400" dirty="0" err="1"/>
              <a:t>fäster</a:t>
            </a:r>
            <a:r>
              <a:rPr lang="fi-FI" sz="1400" dirty="0"/>
              <a:t> </a:t>
            </a:r>
          </a:p>
          <a:p>
            <a:r>
              <a:rPr lang="fi-FI" sz="1400" dirty="0"/>
              <a:t>                                                                                                                                             </a:t>
            </a:r>
            <a:r>
              <a:rPr lang="fi-FI" sz="1400" dirty="0" err="1"/>
              <a:t>nära</a:t>
            </a:r>
            <a:r>
              <a:rPr lang="fi-FI" sz="1400" dirty="0"/>
              <a:t> </a:t>
            </a:r>
            <a:r>
              <a:rPr lang="fi-FI" sz="1400" dirty="0" err="1"/>
              <a:t>hasen</a:t>
            </a:r>
            <a:endParaRPr lang="fi-FI" sz="1400" dirty="0"/>
          </a:p>
          <a:p>
            <a:r>
              <a:rPr lang="fi-FI" sz="1400" dirty="0"/>
              <a:t>                                                                                                                                             </a:t>
            </a:r>
            <a:endParaRPr lang="sv-SE" sz="1400" dirty="0"/>
          </a:p>
        </p:txBody>
      </p:sp>
      <p:sp>
        <p:nvSpPr>
          <p:cNvPr id="2" name="textruta 1"/>
          <p:cNvSpPr txBox="1"/>
          <p:nvPr/>
        </p:nvSpPr>
        <p:spPr>
          <a:xfrm>
            <a:off x="3244111" y="5975351"/>
            <a:ext cx="5991812" cy="369332"/>
          </a:xfrm>
          <a:prstGeom prst="rect">
            <a:avLst/>
          </a:prstGeom>
          <a:noFill/>
        </p:spPr>
        <p:txBody>
          <a:bodyPr wrap="square" rtlCol="0">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sv-SE" sz="1800" dirty="0"/>
              <a:t>Bedöms från sidan, muskelns längd mellan sittbenet &amp; hasen </a:t>
            </a:r>
          </a:p>
        </p:txBody>
      </p:sp>
      <p:sp>
        <p:nvSpPr>
          <p:cNvPr id="3" name="Rubrik 2">
            <a:extLst>
              <a:ext uri="{FF2B5EF4-FFF2-40B4-BE49-F238E27FC236}">
                <a16:creationId xmlns:a16="http://schemas.microsoft.com/office/drawing/2014/main" id="{E12A2601-7972-269F-E3A8-2C7392CDEA45}"/>
              </a:ext>
            </a:extLst>
          </p:cNvPr>
          <p:cNvSpPr>
            <a:spLocks noGrp="1"/>
          </p:cNvSpPr>
          <p:nvPr>
            <p:ph type="title"/>
          </p:nvPr>
        </p:nvSpPr>
        <p:spPr/>
        <p:txBody>
          <a:bodyPr>
            <a:normAutofit/>
          </a:bodyPr>
          <a:lstStyle/>
          <a:p>
            <a:r>
              <a:rPr lang="sv-SE" sz="2400" dirty="0">
                <a:latin typeface="+mn-lt"/>
              </a:rPr>
              <a:t>Muskelbyggnad- </a:t>
            </a:r>
            <a:r>
              <a:rPr lang="sv-SE" sz="2400" dirty="0" err="1">
                <a:latin typeface="+mn-lt"/>
              </a:rPr>
              <a:t>Muscle</a:t>
            </a:r>
            <a:br>
              <a:rPr lang="sv-SE" sz="2400" dirty="0">
                <a:latin typeface="+mn-lt"/>
              </a:rPr>
            </a:br>
            <a:r>
              <a:rPr lang="sv-SE" sz="2400" dirty="0" err="1">
                <a:latin typeface="+mn-lt"/>
              </a:rPr>
              <a:t>Lårdjup</a:t>
            </a:r>
            <a:r>
              <a:rPr lang="sv-SE" sz="2400" dirty="0">
                <a:latin typeface="+mn-lt"/>
              </a:rPr>
              <a:t>- </a:t>
            </a:r>
            <a:r>
              <a:rPr lang="sv-SE" sz="2400" dirty="0" err="1">
                <a:latin typeface="+mn-lt"/>
              </a:rPr>
              <a:t>Depth</a:t>
            </a:r>
            <a:r>
              <a:rPr lang="sv-SE" sz="2400" dirty="0">
                <a:latin typeface="+mn-lt"/>
              </a:rPr>
              <a:t> </a:t>
            </a:r>
            <a:r>
              <a:rPr lang="sv-SE" sz="2400" dirty="0" err="1">
                <a:latin typeface="+mn-lt"/>
              </a:rPr>
              <a:t>of</a:t>
            </a:r>
            <a:r>
              <a:rPr lang="sv-SE" sz="2400" dirty="0">
                <a:latin typeface="+mn-lt"/>
              </a:rPr>
              <a:t> </a:t>
            </a:r>
            <a:r>
              <a:rPr lang="sv-SE" sz="2400" dirty="0" err="1">
                <a:latin typeface="+mn-lt"/>
              </a:rPr>
              <a:t>thighs</a:t>
            </a:r>
            <a:r>
              <a:rPr lang="sv-SE" sz="2400" dirty="0">
                <a:latin typeface="+mn-lt"/>
              </a:rPr>
              <a:t>/</a:t>
            </a:r>
            <a:r>
              <a:rPr lang="sv-SE" sz="2400" dirty="0" err="1">
                <a:latin typeface="+mn-lt"/>
              </a:rPr>
              <a:t>loins</a:t>
            </a:r>
            <a:r>
              <a:rPr lang="sv-SE" sz="2400" dirty="0">
                <a:latin typeface="+mn-lt"/>
              </a:rPr>
              <a:t>, </a:t>
            </a:r>
            <a:r>
              <a:rPr lang="sv-SE" sz="2400" dirty="0" err="1">
                <a:latin typeface="+mn-lt"/>
              </a:rPr>
              <a:t>opt</a:t>
            </a:r>
            <a:r>
              <a:rPr lang="sv-SE" sz="2400" dirty="0">
                <a:latin typeface="+mn-lt"/>
              </a:rPr>
              <a:t>: 7</a:t>
            </a:r>
          </a:p>
        </p:txBody>
      </p:sp>
      <p:sp>
        <p:nvSpPr>
          <p:cNvPr id="6" name="Platshållare för innehåll 5">
            <a:extLst>
              <a:ext uri="{FF2B5EF4-FFF2-40B4-BE49-F238E27FC236}">
                <a16:creationId xmlns:a16="http://schemas.microsoft.com/office/drawing/2014/main" id="{43E521E9-743A-B1AF-961C-309746E6BC68}"/>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1958252568"/>
      </p:ext>
    </p:extLst>
  </p:cSld>
  <p:clrMapOvr>
    <a:masterClrMapping/>
  </p:clrMapOvr>
  <mc:AlternateContent xmlns:mc="http://schemas.openxmlformats.org/markup-compatibility/2006" xmlns:p14="http://schemas.microsoft.com/office/powerpoint/2010/main">
    <mc:Choice Requires="p14">
      <p:transition spd="slow" p14:dur="2000" advTm="11727"/>
    </mc:Choice>
    <mc:Fallback xmlns="">
      <p:transition spd="slow" advTm="1172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74758" y="2007006"/>
            <a:ext cx="7812857" cy="3183749"/>
          </a:xfrm>
          <a:prstGeom prst="rect">
            <a:avLst/>
          </a:prstGeom>
          <a:noFill/>
          <a:extLst>
            <a:ext uri="{909E8E84-426E-40DD-AFC4-6F175D3DCCD1}">
              <a14:hiddenFill xmlns:a14="http://schemas.microsoft.com/office/drawing/2010/main">
                <a:solidFill>
                  <a:srgbClr val="FFFFFF"/>
                </a:solidFill>
              </a14:hiddenFill>
            </a:ext>
          </a:extLst>
        </p:spPr>
      </p:pic>
      <p:sp>
        <p:nvSpPr>
          <p:cNvPr id="9" name="Rektangel 8"/>
          <p:cNvSpPr/>
          <p:nvPr/>
        </p:nvSpPr>
        <p:spPr>
          <a:xfrm>
            <a:off x="2423592" y="5157193"/>
            <a:ext cx="7200800" cy="523220"/>
          </a:xfrm>
          <a:prstGeom prst="rect">
            <a:avLst/>
          </a:prstGeom>
        </p:spPr>
        <p:txBody>
          <a:bodyPr wrap="square">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fi-FI" sz="1400" dirty="0" err="1"/>
              <a:t>verkligen</a:t>
            </a:r>
            <a:r>
              <a:rPr lang="fi-FI" sz="1400" dirty="0"/>
              <a:t> </a:t>
            </a:r>
            <a:r>
              <a:rPr lang="fi-FI" sz="1400" dirty="0" err="1"/>
              <a:t>smalt</a:t>
            </a:r>
            <a:r>
              <a:rPr lang="fi-FI" sz="1400" dirty="0"/>
              <a:t>	                                        </a:t>
            </a:r>
            <a:r>
              <a:rPr lang="fi-FI" sz="1400" dirty="0" err="1"/>
              <a:t>medellår</a:t>
            </a:r>
            <a:r>
              <a:rPr lang="fi-FI" sz="1400" dirty="0"/>
              <a:t>	                                        </a:t>
            </a:r>
            <a:r>
              <a:rPr lang="fi-FI" sz="1400" dirty="0" err="1"/>
              <a:t>lårets</a:t>
            </a:r>
            <a:r>
              <a:rPr lang="fi-FI" sz="1400" dirty="0"/>
              <a:t> </a:t>
            </a:r>
            <a:r>
              <a:rPr lang="fi-FI" sz="1400" dirty="0" err="1"/>
              <a:t>bakdel</a:t>
            </a:r>
            <a:r>
              <a:rPr lang="fi-FI" sz="1400" dirty="0"/>
              <a:t> </a:t>
            </a:r>
            <a:r>
              <a:rPr lang="fi-FI" sz="1400" dirty="0" err="1"/>
              <a:t>rund</a:t>
            </a:r>
            <a:r>
              <a:rPr lang="fi-FI" sz="1400" dirty="0"/>
              <a:t>,</a:t>
            </a:r>
          </a:p>
          <a:p>
            <a:r>
              <a:rPr lang="fi-FI" sz="1400" dirty="0"/>
              <a:t> </a:t>
            </a:r>
            <a:r>
              <a:rPr lang="fi-FI" sz="1400" dirty="0" err="1"/>
              <a:t>insjunket</a:t>
            </a:r>
            <a:r>
              <a:rPr lang="fi-FI" sz="1400" dirty="0"/>
              <a:t>                                                         </a:t>
            </a:r>
            <a:r>
              <a:rPr lang="fi-FI" sz="1400" dirty="0" err="1"/>
              <a:t>rakt</a:t>
            </a:r>
            <a:r>
              <a:rPr lang="fi-FI" sz="1400" dirty="0"/>
              <a:t> </a:t>
            </a:r>
            <a:r>
              <a:rPr lang="fi-FI" sz="1400" dirty="0" err="1"/>
              <a:t>baktill</a:t>
            </a:r>
            <a:r>
              <a:rPr lang="fi-FI" sz="1400" dirty="0"/>
              <a:t>                               </a:t>
            </a:r>
            <a:r>
              <a:rPr lang="fi-FI" sz="1400" dirty="0" err="1"/>
              <a:t>framdel</a:t>
            </a:r>
            <a:r>
              <a:rPr lang="fi-FI" sz="1400" dirty="0"/>
              <a:t>  </a:t>
            </a:r>
            <a:r>
              <a:rPr lang="fi-FI" sz="1400" dirty="0" err="1"/>
              <a:t>framför</a:t>
            </a:r>
            <a:r>
              <a:rPr lang="fi-FI" sz="1400" dirty="0"/>
              <a:t> </a:t>
            </a:r>
            <a:r>
              <a:rPr lang="fi-FI" sz="1400" dirty="0" err="1"/>
              <a:t>höftbenet</a:t>
            </a:r>
            <a:endParaRPr lang="sv-SE" sz="1400" dirty="0"/>
          </a:p>
        </p:txBody>
      </p:sp>
      <p:sp>
        <p:nvSpPr>
          <p:cNvPr id="2" name="textruta 1"/>
          <p:cNvSpPr txBox="1"/>
          <p:nvPr/>
        </p:nvSpPr>
        <p:spPr>
          <a:xfrm>
            <a:off x="3864599" y="6000203"/>
            <a:ext cx="4318789" cy="369332"/>
          </a:xfrm>
          <a:prstGeom prst="rect">
            <a:avLst/>
          </a:prstGeom>
          <a:noFill/>
        </p:spPr>
        <p:txBody>
          <a:bodyPr wrap="square" rtlCol="0">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sv-SE" sz="1800" dirty="0"/>
              <a:t>Bedöms från sidan på lårets bredaste punkt</a:t>
            </a:r>
          </a:p>
        </p:txBody>
      </p:sp>
      <p:sp>
        <p:nvSpPr>
          <p:cNvPr id="3" name="Rubrik 2">
            <a:extLst>
              <a:ext uri="{FF2B5EF4-FFF2-40B4-BE49-F238E27FC236}">
                <a16:creationId xmlns:a16="http://schemas.microsoft.com/office/drawing/2014/main" id="{199392B6-EFA7-9CA7-7CC7-35E5F1C2E1BB}"/>
              </a:ext>
            </a:extLst>
          </p:cNvPr>
          <p:cNvSpPr>
            <a:spLocks noGrp="1"/>
          </p:cNvSpPr>
          <p:nvPr>
            <p:ph type="title"/>
          </p:nvPr>
        </p:nvSpPr>
        <p:spPr/>
        <p:txBody>
          <a:bodyPr>
            <a:normAutofit/>
          </a:bodyPr>
          <a:lstStyle/>
          <a:p>
            <a:r>
              <a:rPr lang="sv-SE" sz="2400" dirty="0">
                <a:latin typeface="+mn-lt"/>
              </a:rPr>
              <a:t>Muskelbyggnad- </a:t>
            </a:r>
            <a:r>
              <a:rPr lang="sv-SE" sz="2400" dirty="0" err="1">
                <a:latin typeface="+mn-lt"/>
              </a:rPr>
              <a:t>Muscle</a:t>
            </a:r>
            <a:br>
              <a:rPr lang="sv-SE" sz="2400" dirty="0">
                <a:latin typeface="+mn-lt"/>
              </a:rPr>
            </a:br>
            <a:r>
              <a:rPr lang="sv-SE" sz="2400" dirty="0">
                <a:latin typeface="+mn-lt"/>
              </a:rPr>
              <a:t>Lårfyllnad från sidan- </a:t>
            </a:r>
            <a:r>
              <a:rPr lang="sv-SE" sz="2400" dirty="0" err="1">
                <a:latin typeface="+mn-lt"/>
              </a:rPr>
              <a:t>Muscularity</a:t>
            </a:r>
            <a:r>
              <a:rPr lang="sv-SE" sz="2400" dirty="0">
                <a:latin typeface="+mn-lt"/>
              </a:rPr>
              <a:t> </a:t>
            </a:r>
            <a:r>
              <a:rPr lang="sv-SE" sz="2400" dirty="0" err="1">
                <a:latin typeface="+mn-lt"/>
              </a:rPr>
              <a:t>of</a:t>
            </a:r>
            <a:r>
              <a:rPr lang="sv-SE" sz="2400" dirty="0">
                <a:latin typeface="+mn-lt"/>
              </a:rPr>
              <a:t> </a:t>
            </a:r>
            <a:r>
              <a:rPr lang="sv-SE" sz="2400" dirty="0" err="1">
                <a:latin typeface="+mn-lt"/>
              </a:rPr>
              <a:t>thighs</a:t>
            </a:r>
            <a:r>
              <a:rPr lang="sv-SE" sz="2400" dirty="0">
                <a:latin typeface="+mn-lt"/>
              </a:rPr>
              <a:t>/</a:t>
            </a:r>
            <a:r>
              <a:rPr lang="sv-SE" sz="2400" dirty="0" err="1">
                <a:latin typeface="+mn-lt"/>
              </a:rPr>
              <a:t>loins</a:t>
            </a:r>
            <a:r>
              <a:rPr lang="sv-SE" sz="2400" dirty="0">
                <a:latin typeface="+mn-lt"/>
              </a:rPr>
              <a:t>, </a:t>
            </a:r>
            <a:r>
              <a:rPr lang="sv-SE" sz="2400" dirty="0" err="1">
                <a:latin typeface="+mn-lt"/>
              </a:rPr>
              <a:t>opt</a:t>
            </a:r>
            <a:r>
              <a:rPr lang="sv-SE" sz="2400" dirty="0">
                <a:latin typeface="+mn-lt"/>
              </a:rPr>
              <a:t>: 8</a:t>
            </a:r>
          </a:p>
        </p:txBody>
      </p:sp>
      <p:sp>
        <p:nvSpPr>
          <p:cNvPr id="5" name="Platshållare för innehåll 4">
            <a:extLst>
              <a:ext uri="{FF2B5EF4-FFF2-40B4-BE49-F238E27FC236}">
                <a16:creationId xmlns:a16="http://schemas.microsoft.com/office/drawing/2014/main" id="{43E1760B-8E7E-B30E-3BD4-0345E24BBC5D}"/>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1724614367"/>
      </p:ext>
    </p:extLst>
  </p:cSld>
  <p:clrMapOvr>
    <a:masterClrMapping/>
  </p:clrMapOvr>
  <mc:AlternateContent xmlns:mc="http://schemas.openxmlformats.org/markup-compatibility/2006" xmlns:p14="http://schemas.microsoft.com/office/powerpoint/2010/main">
    <mc:Choice Requires="p14">
      <p:transition spd="slow" p14:dur="2000" advTm="13066"/>
    </mc:Choice>
    <mc:Fallback xmlns="">
      <p:transition spd="slow" advTm="13066"/>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7E5F35-EFF2-737B-CF32-D25E8AEBA247}"/>
              </a:ext>
            </a:extLst>
          </p:cNvPr>
          <p:cNvSpPr>
            <a:spLocks noGrp="1"/>
          </p:cNvSpPr>
          <p:nvPr>
            <p:ph type="title"/>
          </p:nvPr>
        </p:nvSpPr>
        <p:spPr/>
        <p:txBody>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sv-SE" dirty="0"/>
              <a:t>Muskler – optimum &amp; vikter</a:t>
            </a:r>
          </a:p>
        </p:txBody>
      </p:sp>
      <p:sp>
        <p:nvSpPr>
          <p:cNvPr id="4" name="Platshållare för innehåll 3">
            <a:extLst>
              <a:ext uri="{FF2B5EF4-FFF2-40B4-BE49-F238E27FC236}">
                <a16:creationId xmlns:a16="http://schemas.microsoft.com/office/drawing/2014/main" id="{B22F84BB-FE2E-5752-8E0C-E82F5EBC27E0}"/>
              </a:ext>
            </a:extLst>
          </p:cNvPr>
          <p:cNvSpPr>
            <a:spLocks noGrp="1"/>
          </p:cNvSpPr>
          <p:nvPr>
            <p:ph idx="1"/>
          </p:nvPr>
        </p:nvSpPr>
        <p:spPr/>
        <p:txBody>
          <a:bodyPr/>
          <a:lstStyle/>
          <a:p>
            <a:endParaRPr lang="sv-SE"/>
          </a:p>
        </p:txBody>
      </p:sp>
      <p:graphicFrame>
        <p:nvGraphicFramePr>
          <p:cNvPr id="5" name="Tabell 4">
            <a:extLst>
              <a:ext uri="{FF2B5EF4-FFF2-40B4-BE49-F238E27FC236}">
                <a16:creationId xmlns:a16="http://schemas.microsoft.com/office/drawing/2014/main" id="{422919CF-1F9D-C619-964E-D3BD949AD170}"/>
              </a:ext>
            </a:extLst>
          </p:cNvPr>
          <p:cNvGraphicFramePr>
            <a:graphicFrameLocks noGrp="1"/>
          </p:cNvGraphicFramePr>
          <p:nvPr/>
        </p:nvGraphicFramePr>
        <p:xfrm>
          <a:off x="504004" y="1875367"/>
          <a:ext cx="11135991" cy="3992417"/>
        </p:xfrm>
        <a:graphic>
          <a:graphicData uri="http://schemas.openxmlformats.org/drawingml/2006/table">
            <a:tbl>
              <a:tblPr>
                <a:tableStyleId>{5C22544A-7EE6-4342-B048-85BDC9FD1C3A}</a:tableStyleId>
              </a:tblPr>
              <a:tblGrid>
                <a:gridCol w="898064">
                  <a:extLst>
                    <a:ext uri="{9D8B030D-6E8A-4147-A177-3AD203B41FA5}">
                      <a16:colId xmlns:a16="http://schemas.microsoft.com/office/drawing/2014/main" val="929956842"/>
                    </a:ext>
                  </a:extLst>
                </a:gridCol>
                <a:gridCol w="898064">
                  <a:extLst>
                    <a:ext uri="{9D8B030D-6E8A-4147-A177-3AD203B41FA5}">
                      <a16:colId xmlns:a16="http://schemas.microsoft.com/office/drawing/2014/main" val="814763445"/>
                    </a:ext>
                  </a:extLst>
                </a:gridCol>
                <a:gridCol w="718451">
                  <a:extLst>
                    <a:ext uri="{9D8B030D-6E8A-4147-A177-3AD203B41FA5}">
                      <a16:colId xmlns:a16="http://schemas.microsoft.com/office/drawing/2014/main" val="392991053"/>
                    </a:ext>
                  </a:extLst>
                </a:gridCol>
                <a:gridCol w="718451">
                  <a:extLst>
                    <a:ext uri="{9D8B030D-6E8A-4147-A177-3AD203B41FA5}">
                      <a16:colId xmlns:a16="http://schemas.microsoft.com/office/drawing/2014/main" val="2578506724"/>
                    </a:ext>
                  </a:extLst>
                </a:gridCol>
                <a:gridCol w="718451">
                  <a:extLst>
                    <a:ext uri="{9D8B030D-6E8A-4147-A177-3AD203B41FA5}">
                      <a16:colId xmlns:a16="http://schemas.microsoft.com/office/drawing/2014/main" val="2343719273"/>
                    </a:ext>
                  </a:extLst>
                </a:gridCol>
                <a:gridCol w="718451">
                  <a:extLst>
                    <a:ext uri="{9D8B030D-6E8A-4147-A177-3AD203B41FA5}">
                      <a16:colId xmlns:a16="http://schemas.microsoft.com/office/drawing/2014/main" val="1560982076"/>
                    </a:ext>
                  </a:extLst>
                </a:gridCol>
                <a:gridCol w="718451">
                  <a:extLst>
                    <a:ext uri="{9D8B030D-6E8A-4147-A177-3AD203B41FA5}">
                      <a16:colId xmlns:a16="http://schemas.microsoft.com/office/drawing/2014/main" val="1288433042"/>
                    </a:ext>
                  </a:extLst>
                </a:gridCol>
                <a:gridCol w="718451">
                  <a:extLst>
                    <a:ext uri="{9D8B030D-6E8A-4147-A177-3AD203B41FA5}">
                      <a16:colId xmlns:a16="http://schemas.microsoft.com/office/drawing/2014/main" val="3823170913"/>
                    </a:ext>
                  </a:extLst>
                </a:gridCol>
                <a:gridCol w="718451">
                  <a:extLst>
                    <a:ext uri="{9D8B030D-6E8A-4147-A177-3AD203B41FA5}">
                      <a16:colId xmlns:a16="http://schemas.microsoft.com/office/drawing/2014/main" val="3035152096"/>
                    </a:ext>
                  </a:extLst>
                </a:gridCol>
                <a:gridCol w="718451">
                  <a:extLst>
                    <a:ext uri="{9D8B030D-6E8A-4147-A177-3AD203B41FA5}">
                      <a16:colId xmlns:a16="http://schemas.microsoft.com/office/drawing/2014/main" val="3683130255"/>
                    </a:ext>
                  </a:extLst>
                </a:gridCol>
                <a:gridCol w="718451">
                  <a:extLst>
                    <a:ext uri="{9D8B030D-6E8A-4147-A177-3AD203B41FA5}">
                      <a16:colId xmlns:a16="http://schemas.microsoft.com/office/drawing/2014/main" val="3469784478"/>
                    </a:ext>
                  </a:extLst>
                </a:gridCol>
                <a:gridCol w="718451">
                  <a:extLst>
                    <a:ext uri="{9D8B030D-6E8A-4147-A177-3AD203B41FA5}">
                      <a16:colId xmlns:a16="http://schemas.microsoft.com/office/drawing/2014/main" val="509601747"/>
                    </a:ext>
                  </a:extLst>
                </a:gridCol>
                <a:gridCol w="718451">
                  <a:extLst>
                    <a:ext uri="{9D8B030D-6E8A-4147-A177-3AD203B41FA5}">
                      <a16:colId xmlns:a16="http://schemas.microsoft.com/office/drawing/2014/main" val="471597503"/>
                    </a:ext>
                  </a:extLst>
                </a:gridCol>
                <a:gridCol w="718451">
                  <a:extLst>
                    <a:ext uri="{9D8B030D-6E8A-4147-A177-3AD203B41FA5}">
                      <a16:colId xmlns:a16="http://schemas.microsoft.com/office/drawing/2014/main" val="1543062660"/>
                    </a:ext>
                  </a:extLst>
                </a:gridCol>
                <a:gridCol w="718451">
                  <a:extLst>
                    <a:ext uri="{9D8B030D-6E8A-4147-A177-3AD203B41FA5}">
                      <a16:colId xmlns:a16="http://schemas.microsoft.com/office/drawing/2014/main" val="2634019252"/>
                    </a:ext>
                  </a:extLst>
                </a:gridCol>
              </a:tblGrid>
              <a:tr h="502812">
                <a:tc>
                  <a:txBody>
                    <a:bodyPr/>
                    <a:lstStyle/>
                    <a:p>
                      <a:pPr algn="l" fontAlgn="b"/>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gridSpan="2">
                  <a:txBody>
                    <a:bodyPr/>
                    <a:lstStyle/>
                    <a:p>
                      <a:pPr algn="ctr" fontAlgn="b"/>
                      <a:r>
                        <a:rPr lang="sv-SE" sz="1600" b="1" u="none" strike="noStrike">
                          <a:effectLst/>
                        </a:rPr>
                        <a:t>ANGUS     </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gridSpan="2">
                  <a:txBody>
                    <a:bodyPr/>
                    <a:lstStyle/>
                    <a:p>
                      <a:pPr algn="ctr" fontAlgn="b"/>
                      <a:r>
                        <a:rPr lang="sv-SE" sz="1600" b="1" u="none" strike="noStrike">
                          <a:effectLst/>
                        </a:rPr>
                        <a:t>BLONDE </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gridSpan="3">
                  <a:txBody>
                    <a:bodyPr/>
                    <a:lstStyle/>
                    <a:p>
                      <a:pPr algn="ctr" fontAlgn="b"/>
                      <a:r>
                        <a:rPr lang="sv-SE" sz="1600" b="1" u="none" strike="noStrike">
                          <a:effectLst/>
                        </a:rPr>
                        <a:t>CHAROLAIS </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hMerge="1">
                  <a:txBody>
                    <a:bodyPr/>
                    <a:lstStyle/>
                    <a:p>
                      <a:endParaRPr lang="sv-SE"/>
                    </a:p>
                  </a:txBody>
                  <a:tcPr/>
                </a:tc>
                <a:tc gridSpan="2">
                  <a:txBody>
                    <a:bodyPr/>
                    <a:lstStyle/>
                    <a:p>
                      <a:pPr algn="ctr" fontAlgn="b"/>
                      <a:r>
                        <a:rPr lang="sv-SE" sz="1600" b="1" u="none" strike="noStrike">
                          <a:effectLst/>
                        </a:rPr>
                        <a:t>HEREFORD </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gridSpan="2">
                  <a:txBody>
                    <a:bodyPr/>
                    <a:lstStyle/>
                    <a:p>
                      <a:pPr algn="ctr" fontAlgn="b"/>
                      <a:r>
                        <a:rPr lang="sv-SE" sz="1600" b="1" u="none" strike="noStrike">
                          <a:effectLst/>
                        </a:rPr>
                        <a:t>LIMOUSIN </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gridSpan="2">
                  <a:txBody>
                    <a:bodyPr/>
                    <a:lstStyle/>
                    <a:p>
                      <a:pPr algn="ctr" fontAlgn="b"/>
                      <a:r>
                        <a:rPr lang="sv-SE" sz="1600" b="1" u="none" strike="noStrike">
                          <a:effectLst/>
                        </a:rPr>
                        <a:t>SIMMENTAL </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extLst>
                  <a:ext uri="{0D108BD9-81ED-4DB2-BD59-A6C34878D82A}">
                    <a16:rowId xmlns:a16="http://schemas.microsoft.com/office/drawing/2014/main" val="2732311793"/>
                  </a:ext>
                </a:extLst>
              </a:tr>
              <a:tr h="313385">
                <a:tc gridSpan="2">
                  <a:txBody>
                    <a:bodyPr/>
                    <a:lstStyle/>
                    <a:p>
                      <a:pPr algn="l" fontAlgn="b"/>
                      <a:r>
                        <a:rPr lang="sv-SE" sz="1600" b="1" u="none" strike="noStrike" dirty="0">
                          <a:effectLst/>
                        </a:rPr>
                        <a:t>MUSCULARITY</a:t>
                      </a:r>
                      <a:endParaRPr lang="sv-SE" sz="1600" b="1" i="0" u="none" strike="noStrike" dirty="0">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extLst>
                  <a:ext uri="{0D108BD9-81ED-4DB2-BD59-A6C34878D82A}">
                    <a16:rowId xmlns:a16="http://schemas.microsoft.com/office/drawing/2014/main" val="4073653058"/>
                  </a:ext>
                </a:extLst>
              </a:tr>
              <a:tr h="313385">
                <a:tc gridSpan="2">
                  <a:txBody>
                    <a:bodyPr/>
                    <a:lstStyle/>
                    <a:p>
                      <a:pPr algn="l" fontAlgn="b"/>
                      <a:r>
                        <a:rPr lang="sv-SE" sz="1600" b="1" u="none" strike="noStrike" dirty="0" err="1">
                          <a:effectLst/>
                        </a:rPr>
                        <a:t>Chine</a:t>
                      </a:r>
                      <a:r>
                        <a:rPr lang="sv-SE" sz="1600" b="1" u="none" strike="noStrike" dirty="0">
                          <a:effectLst/>
                        </a:rPr>
                        <a:t> </a:t>
                      </a:r>
                      <a:r>
                        <a:rPr lang="sv-SE" sz="1600" b="1" u="none" strike="noStrike" dirty="0" err="1">
                          <a:effectLst/>
                        </a:rPr>
                        <a:t>width</a:t>
                      </a:r>
                      <a:endParaRPr lang="sv-SE" sz="1600" b="1" i="0" u="none" strike="noStrike" dirty="0">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a:txBody>
                    <a:bodyPr/>
                    <a:lstStyle/>
                    <a:p>
                      <a:pPr algn="ctr" fontAlgn="b"/>
                      <a:r>
                        <a:rPr lang="sv-SE" sz="1600" b="1" u="none" strike="noStrike">
                          <a:effectLst/>
                        </a:rPr>
                        <a:t>8</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16</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9</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18</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8</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17</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7</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17</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8</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18</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9</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17</a:t>
                      </a:r>
                      <a:endParaRPr lang="sv-SE" sz="1600" b="1" i="0" u="none" strike="noStrike">
                        <a:solidFill>
                          <a:srgbClr val="000000"/>
                        </a:solidFill>
                        <a:effectLst/>
                        <a:latin typeface="Calibri" panose="020F0502020204030204" pitchFamily="34" charset="0"/>
                      </a:endParaRPr>
                    </a:p>
                  </a:txBody>
                  <a:tcPr marL="8763" marR="8763" marT="8763" marB="0" anchor="b"/>
                </a:tc>
                <a:extLst>
                  <a:ext uri="{0D108BD9-81ED-4DB2-BD59-A6C34878D82A}">
                    <a16:rowId xmlns:a16="http://schemas.microsoft.com/office/drawing/2014/main" val="337960880"/>
                  </a:ext>
                </a:extLst>
              </a:tr>
              <a:tr h="313385">
                <a:tc gridSpan="2">
                  <a:txBody>
                    <a:bodyPr/>
                    <a:lstStyle/>
                    <a:p>
                      <a:pPr algn="l" fontAlgn="b"/>
                      <a:r>
                        <a:rPr lang="sv-SE" sz="1600" b="1" u="none" strike="noStrike" dirty="0" err="1">
                          <a:effectLst/>
                        </a:rPr>
                        <a:t>Loin</a:t>
                      </a:r>
                      <a:r>
                        <a:rPr lang="sv-SE" sz="1600" b="1" u="none" strike="noStrike" dirty="0">
                          <a:effectLst/>
                        </a:rPr>
                        <a:t>, </a:t>
                      </a:r>
                      <a:r>
                        <a:rPr lang="sv-SE" sz="1600" b="1" u="none" strike="noStrike" dirty="0" err="1">
                          <a:effectLst/>
                        </a:rPr>
                        <a:t>width</a:t>
                      </a:r>
                      <a:endParaRPr lang="sv-SE" sz="1600" b="1" i="0" u="none" strike="noStrike" dirty="0">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a:txBody>
                    <a:bodyPr/>
                    <a:lstStyle/>
                    <a:p>
                      <a:pPr algn="ctr" fontAlgn="b"/>
                      <a:r>
                        <a:rPr lang="sv-SE" sz="1600" b="1" u="none" strike="noStrike">
                          <a:effectLst/>
                        </a:rPr>
                        <a:t>8</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17</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9</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16</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8</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17</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8</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17</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8</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17</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9</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15</a:t>
                      </a:r>
                      <a:endParaRPr lang="sv-SE" sz="1600" b="1" i="0" u="none" strike="noStrike">
                        <a:solidFill>
                          <a:srgbClr val="000000"/>
                        </a:solidFill>
                        <a:effectLst/>
                        <a:latin typeface="Calibri" panose="020F0502020204030204" pitchFamily="34" charset="0"/>
                      </a:endParaRPr>
                    </a:p>
                  </a:txBody>
                  <a:tcPr marL="8763" marR="8763" marT="8763" marB="0" anchor="b"/>
                </a:tc>
                <a:extLst>
                  <a:ext uri="{0D108BD9-81ED-4DB2-BD59-A6C34878D82A}">
                    <a16:rowId xmlns:a16="http://schemas.microsoft.com/office/drawing/2014/main" val="130075699"/>
                  </a:ext>
                </a:extLst>
              </a:tr>
              <a:tr h="313385">
                <a:tc gridSpan="2">
                  <a:txBody>
                    <a:bodyPr/>
                    <a:lstStyle/>
                    <a:p>
                      <a:pPr algn="l" fontAlgn="b"/>
                      <a:r>
                        <a:rPr lang="sv-SE" sz="1600" b="1" u="none" strike="noStrike">
                          <a:effectLst/>
                        </a:rPr>
                        <a:t>Length of back</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a:txBody>
                    <a:bodyPr/>
                    <a:lstStyle/>
                    <a:p>
                      <a:pPr algn="ctr" fontAlgn="b"/>
                      <a:r>
                        <a:rPr lang="sv-SE" sz="1600" b="1" u="none" strike="noStrike" dirty="0">
                          <a:effectLst/>
                        </a:rPr>
                        <a:t>8</a:t>
                      </a:r>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8</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9</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7</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6</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8</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0</a:t>
                      </a:r>
                      <a:endParaRPr lang="sv-SE" sz="1600" b="1" i="0" u="none" strike="noStrike">
                        <a:solidFill>
                          <a:srgbClr val="000000"/>
                        </a:solidFill>
                        <a:effectLst/>
                        <a:latin typeface="Calibri" panose="020F0502020204030204" pitchFamily="34" charset="0"/>
                      </a:endParaRPr>
                    </a:p>
                  </a:txBody>
                  <a:tcPr marL="8763" marR="8763" marT="8763" marB="0" anchor="b"/>
                </a:tc>
                <a:extLst>
                  <a:ext uri="{0D108BD9-81ED-4DB2-BD59-A6C34878D82A}">
                    <a16:rowId xmlns:a16="http://schemas.microsoft.com/office/drawing/2014/main" val="1460384327"/>
                  </a:ext>
                </a:extLst>
              </a:tr>
              <a:tr h="313385">
                <a:tc gridSpan="2">
                  <a:txBody>
                    <a:bodyPr/>
                    <a:lstStyle/>
                    <a:p>
                      <a:pPr algn="l" fontAlgn="b"/>
                      <a:r>
                        <a:rPr lang="sv-SE" sz="1600" b="1" u="none" strike="noStrike">
                          <a:effectLst/>
                        </a:rPr>
                        <a:t>Width of thighs</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a:txBody>
                    <a:bodyPr/>
                    <a:lstStyle/>
                    <a:p>
                      <a:pPr algn="ctr" fontAlgn="b"/>
                      <a:r>
                        <a:rPr lang="sv-SE" sz="1600" b="1" u="none" strike="noStrike">
                          <a:effectLst/>
                        </a:rPr>
                        <a:t>8</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dirty="0">
                          <a:effectLst/>
                        </a:rPr>
                        <a:t>17</a:t>
                      </a:r>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9</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18</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8</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16</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8</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17</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8</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16</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8</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19</a:t>
                      </a:r>
                      <a:endParaRPr lang="sv-SE" sz="1600" b="1" i="0" u="none" strike="noStrike">
                        <a:solidFill>
                          <a:srgbClr val="000000"/>
                        </a:solidFill>
                        <a:effectLst/>
                        <a:latin typeface="Calibri" panose="020F0502020204030204" pitchFamily="34" charset="0"/>
                      </a:endParaRPr>
                    </a:p>
                  </a:txBody>
                  <a:tcPr marL="8763" marR="8763" marT="8763" marB="0" anchor="b"/>
                </a:tc>
                <a:extLst>
                  <a:ext uri="{0D108BD9-81ED-4DB2-BD59-A6C34878D82A}">
                    <a16:rowId xmlns:a16="http://schemas.microsoft.com/office/drawing/2014/main" val="72666072"/>
                  </a:ext>
                </a:extLst>
              </a:tr>
              <a:tr h="313385">
                <a:tc gridSpan="2">
                  <a:txBody>
                    <a:bodyPr/>
                    <a:lstStyle/>
                    <a:p>
                      <a:pPr algn="l" fontAlgn="b"/>
                      <a:r>
                        <a:rPr lang="sv-SE" sz="1600" b="1" u="none" strike="noStrike">
                          <a:effectLst/>
                        </a:rPr>
                        <a:t>Inside of thighs</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a:txBody>
                    <a:bodyPr/>
                    <a:lstStyle/>
                    <a:p>
                      <a:pPr algn="ctr" fontAlgn="b"/>
                      <a:r>
                        <a:rPr lang="sv-SE" sz="1600" b="1" u="none" strike="noStrike">
                          <a:effectLst/>
                        </a:rPr>
                        <a:t>8</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17</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dirty="0">
                          <a:effectLst/>
                        </a:rPr>
                        <a:t>9</a:t>
                      </a:r>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16</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8</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17</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8</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17</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9</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16</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8</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15</a:t>
                      </a:r>
                      <a:endParaRPr lang="sv-SE" sz="1600" b="1" i="0" u="none" strike="noStrike">
                        <a:solidFill>
                          <a:srgbClr val="000000"/>
                        </a:solidFill>
                        <a:effectLst/>
                        <a:latin typeface="Calibri" panose="020F0502020204030204" pitchFamily="34" charset="0"/>
                      </a:endParaRPr>
                    </a:p>
                  </a:txBody>
                  <a:tcPr marL="8763" marR="8763" marT="8763" marB="0" anchor="b"/>
                </a:tc>
                <a:extLst>
                  <a:ext uri="{0D108BD9-81ED-4DB2-BD59-A6C34878D82A}">
                    <a16:rowId xmlns:a16="http://schemas.microsoft.com/office/drawing/2014/main" val="2823366203"/>
                  </a:ext>
                </a:extLst>
              </a:tr>
              <a:tr h="313385">
                <a:tc gridSpan="2">
                  <a:txBody>
                    <a:bodyPr/>
                    <a:lstStyle/>
                    <a:p>
                      <a:pPr algn="l" fontAlgn="b"/>
                      <a:r>
                        <a:rPr lang="sv-SE" sz="1600" b="1" u="none" strike="noStrike">
                          <a:effectLst/>
                        </a:rPr>
                        <a:t>Depth of thighs</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a:txBody>
                    <a:bodyPr/>
                    <a:lstStyle/>
                    <a:p>
                      <a:pPr algn="ctr" fontAlgn="b"/>
                      <a:r>
                        <a:rPr lang="sv-SE" sz="1600" b="1" u="none" strike="noStrike">
                          <a:effectLst/>
                        </a:rPr>
                        <a:t>9</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17</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9</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dirty="0">
                          <a:effectLst/>
                        </a:rPr>
                        <a:t>16</a:t>
                      </a:r>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9</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17</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9</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16</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7</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17</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9</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15</a:t>
                      </a:r>
                      <a:endParaRPr lang="sv-SE" sz="1600" b="1" i="0" u="none" strike="noStrike">
                        <a:solidFill>
                          <a:srgbClr val="000000"/>
                        </a:solidFill>
                        <a:effectLst/>
                        <a:latin typeface="Calibri" panose="020F0502020204030204" pitchFamily="34" charset="0"/>
                      </a:endParaRPr>
                    </a:p>
                  </a:txBody>
                  <a:tcPr marL="8763" marR="8763" marT="8763" marB="0" anchor="b"/>
                </a:tc>
                <a:extLst>
                  <a:ext uri="{0D108BD9-81ED-4DB2-BD59-A6C34878D82A}">
                    <a16:rowId xmlns:a16="http://schemas.microsoft.com/office/drawing/2014/main" val="1787728545"/>
                  </a:ext>
                </a:extLst>
              </a:tr>
              <a:tr h="615900">
                <a:tc gridSpan="2">
                  <a:txBody>
                    <a:bodyPr/>
                    <a:lstStyle/>
                    <a:p>
                      <a:pPr algn="l" fontAlgn="b"/>
                      <a:r>
                        <a:rPr lang="sv-SE" sz="1600" b="1" u="none" strike="noStrike">
                          <a:effectLst/>
                        </a:rPr>
                        <a:t>Muscularity of thighs</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a:txBody>
                    <a:bodyPr/>
                    <a:lstStyle/>
                    <a:p>
                      <a:pPr algn="ctr" fontAlgn="b"/>
                      <a:r>
                        <a:rPr lang="sv-SE" sz="1600" b="1" u="none" strike="noStrike">
                          <a:effectLst/>
                        </a:rPr>
                        <a:t>8</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16</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9</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16</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8</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dirty="0">
                          <a:effectLst/>
                        </a:rPr>
                        <a:t>16</a:t>
                      </a:r>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dirty="0">
                          <a:effectLst/>
                        </a:rPr>
                        <a:t>7</a:t>
                      </a:r>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dirty="0">
                          <a:effectLst/>
                        </a:rPr>
                        <a:t>16</a:t>
                      </a:r>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dirty="0">
                          <a:effectLst/>
                        </a:rPr>
                        <a:t>8</a:t>
                      </a:r>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dirty="0">
                          <a:effectLst/>
                        </a:rPr>
                        <a:t>16</a:t>
                      </a:r>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dirty="0">
                          <a:effectLst/>
                        </a:rPr>
                        <a:t>8</a:t>
                      </a:r>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19</a:t>
                      </a:r>
                      <a:endParaRPr lang="sv-SE" sz="1600" b="1" i="0" u="none" strike="noStrike">
                        <a:solidFill>
                          <a:srgbClr val="000000"/>
                        </a:solidFill>
                        <a:effectLst/>
                        <a:latin typeface="Calibri" panose="020F0502020204030204" pitchFamily="34" charset="0"/>
                      </a:endParaRPr>
                    </a:p>
                  </a:txBody>
                  <a:tcPr marL="8763" marR="8763" marT="8763" marB="0" anchor="b"/>
                </a:tc>
                <a:extLst>
                  <a:ext uri="{0D108BD9-81ED-4DB2-BD59-A6C34878D82A}">
                    <a16:rowId xmlns:a16="http://schemas.microsoft.com/office/drawing/2014/main" val="298375382"/>
                  </a:ext>
                </a:extLst>
              </a:tr>
              <a:tr h="313385">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100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dirty="0">
                        <a:solidFill>
                          <a:srgbClr val="000000"/>
                        </a:solidFill>
                        <a:effectLst/>
                        <a:latin typeface="Calibri" panose="020F0502020204030204" pitchFamily="34" charset="0"/>
                      </a:endParaRPr>
                    </a:p>
                  </a:txBody>
                  <a:tcPr marL="8763" marR="8763" marT="8763" marB="0" anchor="b"/>
                </a:tc>
                <a:extLst>
                  <a:ext uri="{0D108BD9-81ED-4DB2-BD59-A6C34878D82A}">
                    <a16:rowId xmlns:a16="http://schemas.microsoft.com/office/drawing/2014/main" val="4037436810"/>
                  </a:ext>
                </a:extLst>
              </a:tr>
            </a:tbl>
          </a:graphicData>
        </a:graphic>
      </p:graphicFrame>
    </p:spTree>
    <p:extLst>
      <p:ext uri="{BB962C8B-B14F-4D97-AF65-F5344CB8AC3E}">
        <p14:creationId xmlns:p14="http://schemas.microsoft.com/office/powerpoint/2010/main" val="4220866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5DF3542-E5C3-4198-83CB-0856A99B931A}"/>
              </a:ext>
            </a:extLst>
          </p:cNvPr>
          <p:cNvSpPr>
            <a:spLocks noGrp="1"/>
          </p:cNvSpPr>
          <p:nvPr>
            <p:ph type="title"/>
          </p:nvPr>
        </p:nvSpPr>
        <p:spPr>
          <a:xfrm>
            <a:off x="640080" y="325369"/>
            <a:ext cx="4368602" cy="1956841"/>
          </a:xfrm>
        </p:spPr>
        <p:txBody>
          <a:bodyPr anchor="b">
            <a:norm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sv-SE" sz="5400" dirty="0"/>
              <a:t>Ben-Legs</a:t>
            </a:r>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4677AEE2-D7F6-C022-16EA-6D7C3B143463}"/>
              </a:ext>
            </a:extLst>
          </p:cNvPr>
          <p:cNvSpPr>
            <a:spLocks noGrp="1"/>
          </p:cNvSpPr>
          <p:nvPr>
            <p:ph idx="1"/>
          </p:nvPr>
        </p:nvSpPr>
        <p:spPr>
          <a:xfrm>
            <a:off x="640080" y="2872899"/>
            <a:ext cx="4243589" cy="3320668"/>
          </a:xfrm>
        </p:spPr>
        <p:txBody>
          <a:bodyPr>
            <a:normAutofit/>
          </a:bodyPr>
          <a:lstStyle/>
          <a:p>
            <a:r>
              <a:rPr lang="en-US" sz="2200" dirty="0"/>
              <a:t>EVA-Lim: FOS</a:t>
            </a:r>
          </a:p>
        </p:txBody>
      </p:sp>
      <p:pic>
        <p:nvPicPr>
          <p:cNvPr id="5" name="Platshållare för innehåll 4" descr="En bild som visar boskap, gräs, Mjölkko, ko&#10;&#10;Automatiskt genererad beskrivning">
            <a:extLst>
              <a:ext uri="{FF2B5EF4-FFF2-40B4-BE49-F238E27FC236}">
                <a16:creationId xmlns:a16="http://schemas.microsoft.com/office/drawing/2014/main" id="{D91AFE50-7FC0-128F-49F6-7CF6AE708AA0}"/>
              </a:ext>
            </a:extLst>
          </p:cNvPr>
          <p:cNvPicPr>
            <a:picLocks noChangeAspect="1"/>
          </p:cNvPicPr>
          <p:nvPr/>
        </p:nvPicPr>
        <p:blipFill rotWithShape="1">
          <a:blip r:embed="rId3">
            <a:extLst>
              <a:ext uri="{28A0092B-C50C-407E-A947-70E740481C1C}">
                <a14:useLocalDpi xmlns:a14="http://schemas.microsoft.com/office/drawing/2010/main" val="0"/>
              </a:ext>
            </a:extLst>
          </a:blip>
          <a:srcRect l="9925" r="1484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61886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91546" y="1934515"/>
            <a:ext cx="8511417" cy="353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p:cNvSpPr/>
          <p:nvPr/>
        </p:nvSpPr>
        <p:spPr>
          <a:xfrm>
            <a:off x="2067050" y="3284986"/>
            <a:ext cx="7701359" cy="338554"/>
          </a:xfrm>
          <a:prstGeom prst="rect">
            <a:avLst/>
          </a:prstGeom>
        </p:spPr>
        <p:txBody>
          <a:bodyPr wrap="square">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1600" b="1" dirty="0"/>
              <a:t> </a:t>
            </a:r>
            <a:endParaRPr lang="sv-SE" sz="1600" dirty="0"/>
          </a:p>
        </p:txBody>
      </p:sp>
      <p:sp>
        <p:nvSpPr>
          <p:cNvPr id="7" name="Rektangel 6"/>
          <p:cNvSpPr/>
          <p:nvPr/>
        </p:nvSpPr>
        <p:spPr>
          <a:xfrm>
            <a:off x="2305425" y="5315219"/>
            <a:ext cx="7224608" cy="307777"/>
          </a:xfrm>
          <a:prstGeom prst="rect">
            <a:avLst/>
          </a:prstGeom>
        </p:spPr>
        <p:txBody>
          <a:bodyPr wrap="square">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1400" dirty="0"/>
              <a:t>                          </a:t>
            </a:r>
            <a:r>
              <a:rPr lang="en-GB" sz="1400" dirty="0" err="1"/>
              <a:t>rak</a:t>
            </a:r>
            <a:r>
              <a:rPr lang="en-GB" sz="1400" dirty="0"/>
              <a:t>                                           	     optimum, 150  gr                                              </a:t>
            </a:r>
            <a:r>
              <a:rPr lang="en-GB" sz="1400" dirty="0" err="1"/>
              <a:t>krokig</a:t>
            </a:r>
            <a:endParaRPr lang="sv-SE" sz="1400" dirty="0"/>
          </a:p>
        </p:txBody>
      </p:sp>
      <p:sp>
        <p:nvSpPr>
          <p:cNvPr id="2" name="textruta 1"/>
          <p:cNvSpPr txBox="1"/>
          <p:nvPr/>
        </p:nvSpPr>
        <p:spPr>
          <a:xfrm>
            <a:off x="3359696" y="5813686"/>
            <a:ext cx="5896875" cy="646331"/>
          </a:xfrm>
          <a:prstGeom prst="rect">
            <a:avLst/>
          </a:prstGeom>
          <a:noFill/>
        </p:spPr>
        <p:txBody>
          <a:bodyPr wrap="square" rtlCol="0">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sv-SE" sz="1800" dirty="0"/>
              <a:t>Bedöms genom att se på lårbenets och skenbenets vinkel i mitten på benet</a:t>
            </a:r>
          </a:p>
        </p:txBody>
      </p:sp>
      <p:sp>
        <p:nvSpPr>
          <p:cNvPr id="3" name="Rubrik 2">
            <a:extLst>
              <a:ext uri="{FF2B5EF4-FFF2-40B4-BE49-F238E27FC236}">
                <a16:creationId xmlns:a16="http://schemas.microsoft.com/office/drawing/2014/main" id="{934CDEB5-EC0C-08B0-7488-48F02CEC269E}"/>
              </a:ext>
            </a:extLst>
          </p:cNvPr>
          <p:cNvSpPr>
            <a:spLocks noGrp="1"/>
          </p:cNvSpPr>
          <p:nvPr>
            <p:ph type="title"/>
          </p:nvPr>
        </p:nvSpPr>
        <p:spPr/>
        <p:txBody>
          <a:bodyPr>
            <a:normAutofit/>
          </a:bodyPr>
          <a:lstStyle/>
          <a:p>
            <a:r>
              <a:rPr lang="sv-SE" sz="2400" dirty="0">
                <a:latin typeface="+mn-lt"/>
              </a:rPr>
              <a:t>Ben- Legs</a:t>
            </a:r>
            <a:br>
              <a:rPr lang="sv-SE" sz="2400" dirty="0">
                <a:latin typeface="+mn-lt"/>
              </a:rPr>
            </a:br>
            <a:r>
              <a:rPr lang="sv-SE" sz="2400" dirty="0" err="1">
                <a:latin typeface="+mn-lt"/>
              </a:rPr>
              <a:t>Hasvinkel</a:t>
            </a:r>
            <a:r>
              <a:rPr lang="sv-SE" sz="2400" dirty="0">
                <a:latin typeface="+mn-lt"/>
              </a:rPr>
              <a:t>- Rear legs </a:t>
            </a:r>
            <a:r>
              <a:rPr lang="sv-SE" sz="2400" dirty="0" err="1">
                <a:latin typeface="+mn-lt"/>
              </a:rPr>
              <a:t>side</a:t>
            </a:r>
            <a:r>
              <a:rPr lang="sv-SE" sz="2400" dirty="0">
                <a:latin typeface="+mn-lt"/>
              </a:rPr>
              <a:t> </a:t>
            </a:r>
            <a:r>
              <a:rPr lang="sv-SE" sz="2400" dirty="0" err="1">
                <a:latin typeface="+mn-lt"/>
              </a:rPr>
              <a:t>view</a:t>
            </a:r>
            <a:r>
              <a:rPr lang="sv-SE" sz="2400" dirty="0">
                <a:latin typeface="+mn-lt"/>
              </a:rPr>
              <a:t>, </a:t>
            </a:r>
            <a:r>
              <a:rPr lang="sv-SE" sz="2400" dirty="0" err="1">
                <a:latin typeface="+mn-lt"/>
              </a:rPr>
              <a:t>opt</a:t>
            </a:r>
            <a:r>
              <a:rPr lang="sv-SE" sz="2400" dirty="0">
                <a:latin typeface="+mn-lt"/>
              </a:rPr>
              <a:t>: 5</a:t>
            </a:r>
          </a:p>
        </p:txBody>
      </p:sp>
      <p:sp>
        <p:nvSpPr>
          <p:cNvPr id="8" name="Platshållare för innehåll 7">
            <a:extLst>
              <a:ext uri="{FF2B5EF4-FFF2-40B4-BE49-F238E27FC236}">
                <a16:creationId xmlns:a16="http://schemas.microsoft.com/office/drawing/2014/main" id="{61A2A03D-0742-945E-2BC3-046A2DEAB298}"/>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3102370065"/>
      </p:ext>
    </p:extLst>
  </p:cSld>
  <p:clrMapOvr>
    <a:masterClrMapping/>
  </p:clrMapOvr>
  <mc:AlternateContent xmlns:mc="http://schemas.openxmlformats.org/markup-compatibility/2006" xmlns:p14="http://schemas.microsoft.com/office/powerpoint/2010/main">
    <mc:Choice Requires="p14">
      <p:transition spd="slow" p14:dur="2000" advTm="12159"/>
    </mc:Choice>
    <mc:Fallback xmlns="">
      <p:transition spd="slow" advTm="12159"/>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19514" y="1939993"/>
            <a:ext cx="8446593" cy="314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ktangel 6"/>
          <p:cNvSpPr/>
          <p:nvPr/>
        </p:nvSpPr>
        <p:spPr>
          <a:xfrm>
            <a:off x="2438151" y="5027931"/>
            <a:ext cx="6768752" cy="307777"/>
          </a:xfrm>
          <a:prstGeom prst="rect">
            <a:avLst/>
          </a:prstGeom>
        </p:spPr>
        <p:txBody>
          <a:bodyPr wrap="square">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fi-FI" sz="1400" dirty="0"/>
              <a:t>                   </a:t>
            </a:r>
            <a:r>
              <a:rPr lang="fi-FI" sz="1400" dirty="0" err="1"/>
              <a:t>vek</a:t>
            </a:r>
            <a:r>
              <a:rPr lang="fi-FI" sz="1400" dirty="0"/>
              <a:t>	                                          </a:t>
            </a:r>
            <a:r>
              <a:rPr lang="fi-FI" sz="1400" dirty="0" err="1"/>
              <a:t>normal</a:t>
            </a:r>
            <a:r>
              <a:rPr lang="fi-FI" sz="1400" dirty="0"/>
              <a:t>, 45 </a:t>
            </a:r>
            <a:r>
              <a:rPr lang="fi-FI" sz="1400" dirty="0" err="1"/>
              <a:t>gr</a:t>
            </a:r>
            <a:r>
              <a:rPr lang="fi-FI" sz="1400" dirty="0"/>
              <a:t>                                              </a:t>
            </a:r>
            <a:r>
              <a:rPr lang="fi-FI" sz="1400" dirty="0" err="1"/>
              <a:t>brant</a:t>
            </a:r>
            <a:r>
              <a:rPr lang="fi-FI" sz="1400" dirty="0"/>
              <a:t>	                                          </a:t>
            </a:r>
            <a:endParaRPr lang="sv-SE" sz="1400" dirty="0"/>
          </a:p>
        </p:txBody>
      </p:sp>
      <p:sp>
        <p:nvSpPr>
          <p:cNvPr id="2" name="textruta 1"/>
          <p:cNvSpPr txBox="1"/>
          <p:nvPr/>
        </p:nvSpPr>
        <p:spPr>
          <a:xfrm>
            <a:off x="2186034" y="5661250"/>
            <a:ext cx="8098372" cy="646331"/>
          </a:xfrm>
          <a:prstGeom prst="rect">
            <a:avLst/>
          </a:prstGeom>
          <a:noFill/>
        </p:spPr>
        <p:txBody>
          <a:bodyPr wrap="square" rtlCol="0">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sv-SE" sz="1800" dirty="0" err="1"/>
              <a:t>Kotvinkeln</a:t>
            </a:r>
            <a:r>
              <a:rPr lang="sv-SE" sz="1800" dirty="0"/>
              <a:t> bedöms med hjälp av en ”tänkt linje” i kotan, med hänsyn till hårrandens</a:t>
            </a:r>
          </a:p>
          <a:p>
            <a:pPr algn="ctr"/>
            <a:r>
              <a:rPr lang="sv-SE" sz="1800" dirty="0"/>
              <a:t>vinkel mot golvytan på framsidan av bakbenens klövar</a:t>
            </a:r>
          </a:p>
        </p:txBody>
      </p:sp>
      <p:sp>
        <p:nvSpPr>
          <p:cNvPr id="3" name="Rubrik 2">
            <a:extLst>
              <a:ext uri="{FF2B5EF4-FFF2-40B4-BE49-F238E27FC236}">
                <a16:creationId xmlns:a16="http://schemas.microsoft.com/office/drawing/2014/main" id="{EC697D4C-5504-2310-2CB3-861F212855A5}"/>
              </a:ext>
            </a:extLst>
          </p:cNvPr>
          <p:cNvSpPr>
            <a:spLocks noGrp="1"/>
          </p:cNvSpPr>
          <p:nvPr>
            <p:ph type="title"/>
          </p:nvPr>
        </p:nvSpPr>
        <p:spPr/>
        <p:txBody>
          <a:bodyPr>
            <a:normAutofit/>
          </a:bodyPr>
          <a:lstStyle/>
          <a:p>
            <a:r>
              <a:rPr lang="sv-SE" sz="2400" dirty="0">
                <a:latin typeface="+mn-lt"/>
              </a:rPr>
              <a:t>Ben- Legs</a:t>
            </a:r>
            <a:br>
              <a:rPr lang="sv-SE" sz="2400" dirty="0">
                <a:latin typeface="+mn-lt"/>
              </a:rPr>
            </a:br>
            <a:r>
              <a:rPr lang="sv-SE" sz="2400" dirty="0" err="1">
                <a:latin typeface="+mn-lt"/>
              </a:rPr>
              <a:t>Kotvinkel</a:t>
            </a:r>
            <a:r>
              <a:rPr lang="sv-SE" sz="2400" dirty="0">
                <a:latin typeface="+mn-lt"/>
              </a:rPr>
              <a:t>- </a:t>
            </a:r>
            <a:r>
              <a:rPr lang="sv-SE" sz="2400" dirty="0" err="1">
                <a:latin typeface="+mn-lt"/>
              </a:rPr>
              <a:t>Angle</a:t>
            </a:r>
            <a:r>
              <a:rPr lang="sv-SE" sz="2400" dirty="0">
                <a:latin typeface="+mn-lt"/>
              </a:rPr>
              <a:t> </a:t>
            </a:r>
            <a:r>
              <a:rPr lang="sv-SE" sz="2400" dirty="0" err="1">
                <a:latin typeface="+mn-lt"/>
              </a:rPr>
              <a:t>of</a:t>
            </a:r>
            <a:r>
              <a:rPr lang="sv-SE" sz="2400" dirty="0">
                <a:latin typeface="+mn-lt"/>
              </a:rPr>
              <a:t> </a:t>
            </a:r>
            <a:r>
              <a:rPr lang="sv-SE" sz="2400" dirty="0" err="1">
                <a:latin typeface="+mn-lt"/>
              </a:rPr>
              <a:t>pastern</a:t>
            </a:r>
            <a:r>
              <a:rPr lang="sv-SE" sz="2400" dirty="0">
                <a:latin typeface="+mn-lt"/>
              </a:rPr>
              <a:t>, </a:t>
            </a:r>
            <a:r>
              <a:rPr lang="sv-SE" sz="2400" dirty="0" err="1">
                <a:latin typeface="+mn-lt"/>
              </a:rPr>
              <a:t>opt</a:t>
            </a:r>
            <a:r>
              <a:rPr lang="sv-SE" sz="2400" dirty="0">
                <a:latin typeface="+mn-lt"/>
              </a:rPr>
              <a:t>: 5</a:t>
            </a:r>
          </a:p>
        </p:txBody>
      </p:sp>
      <p:sp>
        <p:nvSpPr>
          <p:cNvPr id="6" name="Platshållare för innehåll 5">
            <a:extLst>
              <a:ext uri="{FF2B5EF4-FFF2-40B4-BE49-F238E27FC236}">
                <a16:creationId xmlns:a16="http://schemas.microsoft.com/office/drawing/2014/main" id="{F9EB2F3A-7335-75A3-3858-570E814827C4}"/>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565422752"/>
      </p:ext>
    </p:extLst>
  </p:cSld>
  <p:clrMapOvr>
    <a:masterClrMapping/>
  </p:clrMapOvr>
  <mc:AlternateContent xmlns:mc="http://schemas.openxmlformats.org/markup-compatibility/2006" xmlns:p14="http://schemas.microsoft.com/office/powerpoint/2010/main">
    <mc:Choice Requires="p14">
      <p:transition spd="slow" p14:dur="2000" advTm="11627"/>
    </mc:Choice>
    <mc:Fallback xmlns="">
      <p:transition spd="slow" advTm="1162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87002" y="1852588"/>
            <a:ext cx="8568953"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p:cNvSpPr/>
          <p:nvPr/>
        </p:nvSpPr>
        <p:spPr>
          <a:xfrm>
            <a:off x="2335955" y="5113234"/>
            <a:ext cx="7920880" cy="523220"/>
          </a:xfrm>
          <a:prstGeom prst="rect">
            <a:avLst/>
          </a:prstGeom>
        </p:spPr>
        <p:txBody>
          <a:bodyPr wrap="square">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1400" dirty="0"/>
              <a:t>                  mkt  </a:t>
            </a:r>
            <a:r>
              <a:rPr lang="en-GB" sz="1400" dirty="0" err="1"/>
              <a:t>hastrång</a:t>
            </a:r>
            <a:r>
              <a:rPr lang="en-GB" sz="1400" dirty="0"/>
              <a:t>		                         </a:t>
            </a:r>
            <a:r>
              <a:rPr lang="en-GB" sz="1400" dirty="0" err="1"/>
              <a:t>ngt</a:t>
            </a:r>
            <a:r>
              <a:rPr lang="en-GB" sz="1400" dirty="0"/>
              <a:t> </a:t>
            </a:r>
            <a:r>
              <a:rPr lang="en-GB" sz="1400" dirty="0" err="1"/>
              <a:t>hastrång</a:t>
            </a:r>
            <a:r>
              <a:rPr lang="en-GB" sz="1400" dirty="0"/>
              <a:t>                                </a:t>
            </a:r>
            <a:r>
              <a:rPr lang="en-GB" sz="1400" dirty="0" err="1"/>
              <a:t>parallell</a:t>
            </a:r>
            <a:r>
              <a:rPr lang="en-GB" sz="1400" dirty="0"/>
              <a:t>        </a:t>
            </a:r>
            <a:r>
              <a:rPr lang="en-GB" sz="1400" dirty="0" err="1"/>
              <a:t>hasspetsen</a:t>
            </a:r>
            <a:r>
              <a:rPr lang="en-GB" sz="1400" dirty="0"/>
              <a:t> </a:t>
            </a:r>
          </a:p>
          <a:p>
            <a:r>
              <a:rPr lang="en-GB" sz="1400" dirty="0"/>
              <a:t>                                                                                                                                                                </a:t>
            </a:r>
            <a:r>
              <a:rPr lang="en-GB" sz="1400" dirty="0" err="1"/>
              <a:t>utanför</a:t>
            </a:r>
            <a:r>
              <a:rPr lang="en-GB" sz="1400" dirty="0"/>
              <a:t> </a:t>
            </a:r>
            <a:r>
              <a:rPr lang="en-GB" sz="1400" dirty="0" err="1"/>
              <a:t>klövarna</a:t>
            </a:r>
            <a:r>
              <a:rPr lang="en-GB" sz="1400" dirty="0"/>
              <a:t>                                                                     </a:t>
            </a:r>
            <a:endParaRPr lang="sv-SE" sz="1400" dirty="0"/>
          </a:p>
        </p:txBody>
      </p:sp>
      <p:sp>
        <p:nvSpPr>
          <p:cNvPr id="2" name="textruta 1"/>
          <p:cNvSpPr txBox="1"/>
          <p:nvPr/>
        </p:nvSpPr>
        <p:spPr>
          <a:xfrm>
            <a:off x="3161734" y="5877272"/>
            <a:ext cx="6269324" cy="369332"/>
          </a:xfrm>
          <a:prstGeom prst="rect">
            <a:avLst/>
          </a:prstGeom>
          <a:noFill/>
        </p:spPr>
        <p:txBody>
          <a:bodyPr wrap="square" rtlCol="0">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sv-SE" sz="1800" dirty="0"/>
              <a:t>Bedöms genom att titta på bakbenens linje från hasen till klöven</a:t>
            </a:r>
          </a:p>
        </p:txBody>
      </p:sp>
      <p:sp>
        <p:nvSpPr>
          <p:cNvPr id="3" name="Rubrik 2">
            <a:extLst>
              <a:ext uri="{FF2B5EF4-FFF2-40B4-BE49-F238E27FC236}">
                <a16:creationId xmlns:a16="http://schemas.microsoft.com/office/drawing/2014/main" id="{25D42CA4-8847-2391-13AE-186661A2E3B3}"/>
              </a:ext>
            </a:extLst>
          </p:cNvPr>
          <p:cNvSpPr>
            <a:spLocks noGrp="1"/>
          </p:cNvSpPr>
          <p:nvPr>
            <p:ph type="title"/>
          </p:nvPr>
        </p:nvSpPr>
        <p:spPr/>
        <p:txBody>
          <a:bodyPr>
            <a:normAutofit/>
          </a:bodyPr>
          <a:lstStyle/>
          <a:p>
            <a:r>
              <a:rPr lang="sv-SE" sz="2400" dirty="0">
                <a:latin typeface="+mn-lt"/>
              </a:rPr>
              <a:t>Ben- Legs</a:t>
            </a:r>
            <a:br>
              <a:rPr lang="sv-SE" sz="2400" dirty="0">
                <a:latin typeface="+mn-lt"/>
              </a:rPr>
            </a:br>
            <a:r>
              <a:rPr lang="sv-SE" sz="2400" dirty="0">
                <a:latin typeface="+mn-lt"/>
              </a:rPr>
              <a:t>Ben bakifrån- rear legs rear  </a:t>
            </a:r>
            <a:r>
              <a:rPr lang="sv-SE" sz="2400" dirty="0" err="1">
                <a:latin typeface="+mn-lt"/>
              </a:rPr>
              <a:t>view</a:t>
            </a:r>
            <a:r>
              <a:rPr lang="sv-SE" sz="2400" dirty="0">
                <a:latin typeface="+mn-lt"/>
              </a:rPr>
              <a:t>, </a:t>
            </a:r>
            <a:r>
              <a:rPr lang="sv-SE" sz="2400" dirty="0" err="1">
                <a:latin typeface="+mn-lt"/>
              </a:rPr>
              <a:t>opt</a:t>
            </a:r>
            <a:r>
              <a:rPr lang="sv-SE" sz="2400" dirty="0">
                <a:latin typeface="+mn-lt"/>
              </a:rPr>
              <a:t>: 8</a:t>
            </a:r>
          </a:p>
        </p:txBody>
      </p:sp>
      <p:sp>
        <p:nvSpPr>
          <p:cNvPr id="7" name="Platshållare för innehåll 6">
            <a:extLst>
              <a:ext uri="{FF2B5EF4-FFF2-40B4-BE49-F238E27FC236}">
                <a16:creationId xmlns:a16="http://schemas.microsoft.com/office/drawing/2014/main" id="{4BCBC987-4869-F339-4BE3-5B54B272068A}"/>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2741634840"/>
      </p:ext>
    </p:extLst>
  </p:cSld>
  <p:clrMapOvr>
    <a:masterClrMapping/>
  </p:clrMapOvr>
  <mc:AlternateContent xmlns:mc="http://schemas.openxmlformats.org/markup-compatibility/2006" xmlns:p14="http://schemas.microsoft.com/office/powerpoint/2010/main">
    <mc:Choice Requires="p14">
      <p:transition spd="slow" p14:dur="2000" advTm="10994"/>
    </mc:Choice>
    <mc:Fallback xmlns="">
      <p:transition spd="slow" advTm="10994"/>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19537" y="1701232"/>
            <a:ext cx="8384151"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p:cNvSpPr/>
          <p:nvPr/>
        </p:nvSpPr>
        <p:spPr>
          <a:xfrm>
            <a:off x="2043159" y="4888975"/>
            <a:ext cx="8136904" cy="830997"/>
          </a:xfrm>
          <a:prstGeom prst="rect">
            <a:avLst/>
          </a:prstGeom>
        </p:spPr>
        <p:txBody>
          <a:bodyPr wrap="square">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fi-FI" sz="1800" b="1" dirty="0"/>
              <a:t>              </a:t>
            </a:r>
            <a:r>
              <a:rPr lang="fi-FI" sz="1400" dirty="0" err="1"/>
              <a:t>mkt</a:t>
            </a:r>
            <a:r>
              <a:rPr lang="fi-FI" sz="1800" b="1" dirty="0"/>
              <a:t> </a:t>
            </a:r>
            <a:r>
              <a:rPr lang="fi-FI" sz="1400" dirty="0" err="1"/>
              <a:t>utåtriktade</a:t>
            </a:r>
            <a:r>
              <a:rPr lang="fi-FI" sz="1400" dirty="0"/>
              <a:t>                                            </a:t>
            </a:r>
            <a:r>
              <a:rPr lang="fi-FI" sz="1400" dirty="0" err="1"/>
              <a:t>ngt</a:t>
            </a:r>
            <a:r>
              <a:rPr lang="fi-FI" sz="1400" dirty="0"/>
              <a:t> </a:t>
            </a:r>
            <a:r>
              <a:rPr lang="fi-FI" sz="1400" dirty="0" err="1"/>
              <a:t>utåtriktade</a:t>
            </a:r>
            <a:r>
              <a:rPr lang="fi-FI" sz="1400" dirty="0"/>
              <a:t>                          </a:t>
            </a:r>
            <a:r>
              <a:rPr lang="fi-FI" sz="1400" dirty="0" err="1"/>
              <a:t>parallella</a:t>
            </a:r>
            <a:r>
              <a:rPr lang="fi-FI" sz="1400" dirty="0"/>
              <a:t>         </a:t>
            </a:r>
            <a:r>
              <a:rPr lang="fi-FI" sz="1400" dirty="0" err="1"/>
              <a:t>knäna</a:t>
            </a:r>
            <a:r>
              <a:rPr lang="fi-FI" sz="1400" dirty="0"/>
              <a:t> </a:t>
            </a:r>
            <a:r>
              <a:rPr lang="fi-FI" sz="1400" dirty="0" err="1"/>
              <a:t>utanför</a:t>
            </a:r>
            <a:r>
              <a:rPr lang="fi-FI" sz="1400" dirty="0"/>
              <a:t>    </a:t>
            </a:r>
          </a:p>
          <a:p>
            <a:r>
              <a:rPr lang="fi-FI" sz="1400" dirty="0"/>
              <a:t>                         </a:t>
            </a:r>
            <a:r>
              <a:rPr lang="fi-FI" sz="1400" dirty="0" err="1"/>
              <a:t>klövar</a:t>
            </a:r>
            <a:r>
              <a:rPr lang="fi-FI" sz="1400" dirty="0"/>
              <a:t>                                                             </a:t>
            </a:r>
            <a:r>
              <a:rPr lang="fi-FI" sz="1400" dirty="0" err="1"/>
              <a:t>klövar</a:t>
            </a:r>
            <a:r>
              <a:rPr lang="fi-FI" sz="1400" dirty="0"/>
              <a:t>                                                              </a:t>
            </a:r>
            <a:r>
              <a:rPr lang="fi-FI" sz="1400" dirty="0" err="1"/>
              <a:t>klövarna</a:t>
            </a:r>
            <a:endParaRPr lang="fi-FI" sz="1400" dirty="0"/>
          </a:p>
          <a:p>
            <a:endParaRPr lang="sv-SE" sz="1400" dirty="0"/>
          </a:p>
        </p:txBody>
      </p:sp>
      <p:sp>
        <p:nvSpPr>
          <p:cNvPr id="7" name="Rektangel 6"/>
          <p:cNvSpPr/>
          <p:nvPr/>
        </p:nvSpPr>
        <p:spPr>
          <a:xfrm>
            <a:off x="2135560" y="3244335"/>
            <a:ext cx="7488832" cy="369332"/>
          </a:xfrm>
          <a:prstGeom prst="rect">
            <a:avLst/>
          </a:prstGeom>
        </p:spPr>
        <p:txBody>
          <a:bodyPr wrap="square">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fi-FI" sz="1800" b="1" dirty="0"/>
              <a:t> </a:t>
            </a:r>
            <a:endParaRPr lang="sv-SE" sz="1800" dirty="0"/>
          </a:p>
        </p:txBody>
      </p:sp>
      <p:sp>
        <p:nvSpPr>
          <p:cNvPr id="2" name="textruta 1"/>
          <p:cNvSpPr txBox="1"/>
          <p:nvPr/>
        </p:nvSpPr>
        <p:spPr>
          <a:xfrm>
            <a:off x="3109536" y="5733258"/>
            <a:ext cx="6589753" cy="646331"/>
          </a:xfrm>
          <a:prstGeom prst="rect">
            <a:avLst/>
          </a:prstGeom>
          <a:noFill/>
        </p:spPr>
        <p:txBody>
          <a:bodyPr wrap="square" rtlCol="0">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sv-SE" sz="1800" dirty="0"/>
              <a:t>Frambenens placering bedöms genom att titta på klövarnas riktning</a:t>
            </a:r>
          </a:p>
          <a:p>
            <a:pPr algn="ctr"/>
            <a:r>
              <a:rPr lang="sv-SE" sz="1800" dirty="0"/>
              <a:t>på djuret framifrån</a:t>
            </a:r>
          </a:p>
        </p:txBody>
      </p:sp>
      <p:sp>
        <p:nvSpPr>
          <p:cNvPr id="3" name="Rubrik 2">
            <a:extLst>
              <a:ext uri="{FF2B5EF4-FFF2-40B4-BE49-F238E27FC236}">
                <a16:creationId xmlns:a16="http://schemas.microsoft.com/office/drawing/2014/main" id="{DA5410DC-AEF4-0209-58EC-243B61E3F04C}"/>
              </a:ext>
            </a:extLst>
          </p:cNvPr>
          <p:cNvSpPr>
            <a:spLocks noGrp="1"/>
          </p:cNvSpPr>
          <p:nvPr>
            <p:ph type="title"/>
          </p:nvPr>
        </p:nvSpPr>
        <p:spPr/>
        <p:txBody>
          <a:bodyPr>
            <a:normAutofit/>
          </a:bodyPr>
          <a:lstStyle/>
          <a:p>
            <a:r>
              <a:rPr lang="sv-SE" sz="2400" dirty="0">
                <a:latin typeface="+mn-lt"/>
              </a:rPr>
              <a:t>Ben- Legs</a:t>
            </a:r>
            <a:br>
              <a:rPr lang="sv-SE" sz="2400" dirty="0">
                <a:latin typeface="+mn-lt"/>
              </a:rPr>
            </a:br>
            <a:r>
              <a:rPr lang="sv-SE" sz="2400" dirty="0">
                <a:latin typeface="+mn-lt"/>
              </a:rPr>
              <a:t>Framben framifrån- </a:t>
            </a:r>
            <a:r>
              <a:rPr lang="sv-SE" sz="2400" dirty="0" err="1">
                <a:latin typeface="+mn-lt"/>
              </a:rPr>
              <a:t>Fore</a:t>
            </a:r>
            <a:r>
              <a:rPr lang="sv-SE" sz="2400" dirty="0">
                <a:latin typeface="+mn-lt"/>
              </a:rPr>
              <a:t> legs front </a:t>
            </a:r>
            <a:r>
              <a:rPr lang="sv-SE" sz="2400" dirty="0" err="1">
                <a:latin typeface="+mn-lt"/>
              </a:rPr>
              <a:t>view</a:t>
            </a:r>
            <a:r>
              <a:rPr lang="sv-SE" sz="2400" dirty="0">
                <a:latin typeface="+mn-lt"/>
              </a:rPr>
              <a:t>, </a:t>
            </a:r>
            <a:r>
              <a:rPr lang="sv-SE" sz="2400" dirty="0" err="1">
                <a:latin typeface="+mn-lt"/>
              </a:rPr>
              <a:t>opt</a:t>
            </a:r>
            <a:r>
              <a:rPr lang="sv-SE" sz="2400" dirty="0">
                <a:latin typeface="+mn-lt"/>
              </a:rPr>
              <a:t>: 8</a:t>
            </a:r>
          </a:p>
        </p:txBody>
      </p:sp>
      <p:sp>
        <p:nvSpPr>
          <p:cNvPr id="8" name="Platshållare för innehåll 7">
            <a:extLst>
              <a:ext uri="{FF2B5EF4-FFF2-40B4-BE49-F238E27FC236}">
                <a16:creationId xmlns:a16="http://schemas.microsoft.com/office/drawing/2014/main" id="{FFB5ADF6-DA41-1717-0B5F-41DBE75104E6}"/>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3386191647"/>
      </p:ext>
    </p:extLst>
  </p:cSld>
  <p:clrMapOvr>
    <a:masterClrMapping/>
  </p:clrMapOvr>
  <mc:AlternateContent xmlns:mc="http://schemas.openxmlformats.org/markup-compatibility/2006" xmlns:p14="http://schemas.microsoft.com/office/powerpoint/2010/main">
    <mc:Choice Requires="p14">
      <p:transition spd="slow" p14:dur="2000" advTm="11024"/>
    </mc:Choice>
    <mc:Fallback xmlns="">
      <p:transition spd="slow" advTm="11024"/>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38731" y="1745216"/>
            <a:ext cx="8605775" cy="3474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p:cNvSpPr/>
          <p:nvPr/>
        </p:nvSpPr>
        <p:spPr>
          <a:xfrm>
            <a:off x="2153615" y="5097144"/>
            <a:ext cx="7308288" cy="523220"/>
          </a:xfrm>
          <a:prstGeom prst="rect">
            <a:avLst/>
          </a:prstGeom>
        </p:spPr>
        <p:txBody>
          <a:bodyPr wrap="square">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1400" dirty="0"/>
              <a:t>                      </a:t>
            </a:r>
            <a:r>
              <a:rPr lang="en-GB" sz="1400" dirty="0" err="1"/>
              <a:t>tunn</a:t>
            </a:r>
            <a:r>
              <a:rPr lang="en-GB" sz="1400" dirty="0"/>
              <a:t> &amp; </a:t>
            </a:r>
            <a:r>
              <a:rPr lang="en-GB" sz="1400" dirty="0" err="1"/>
              <a:t>platt</a:t>
            </a:r>
            <a:r>
              <a:rPr lang="en-GB" sz="1400" dirty="0"/>
              <a:t>           	                                   </a:t>
            </a:r>
            <a:r>
              <a:rPr lang="en-GB" sz="1400" dirty="0" err="1"/>
              <a:t>medel</a:t>
            </a:r>
            <a:r>
              <a:rPr lang="en-GB" sz="1400" dirty="0"/>
              <a:t>                                                    </a:t>
            </a:r>
            <a:r>
              <a:rPr lang="en-GB" sz="1400" dirty="0" err="1"/>
              <a:t>tjock</a:t>
            </a:r>
            <a:r>
              <a:rPr lang="en-GB" sz="1400" dirty="0"/>
              <a:t> &amp; bred                  </a:t>
            </a:r>
            <a:endParaRPr lang="sv-SE" sz="1400" dirty="0"/>
          </a:p>
        </p:txBody>
      </p:sp>
      <p:sp>
        <p:nvSpPr>
          <p:cNvPr id="2" name="textruta 1"/>
          <p:cNvSpPr txBox="1"/>
          <p:nvPr/>
        </p:nvSpPr>
        <p:spPr>
          <a:xfrm>
            <a:off x="2453318" y="5733258"/>
            <a:ext cx="7038081" cy="646331"/>
          </a:xfrm>
          <a:prstGeom prst="rect">
            <a:avLst/>
          </a:prstGeom>
          <a:noFill/>
        </p:spPr>
        <p:txBody>
          <a:bodyPr wrap="square" rtlCol="0">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sv-SE" sz="1800" dirty="0"/>
              <a:t>Skenbenets byggnad nedanför hasen bedöms både från sidan &amp; bakifrån</a:t>
            </a:r>
          </a:p>
          <a:p>
            <a:pPr algn="ctr"/>
            <a:r>
              <a:rPr lang="sv-SE" sz="1800" dirty="0"/>
              <a:t>Optimum varierar mellan raserna</a:t>
            </a:r>
          </a:p>
        </p:txBody>
      </p:sp>
      <p:sp>
        <p:nvSpPr>
          <p:cNvPr id="3" name="Rubrik 2">
            <a:extLst>
              <a:ext uri="{FF2B5EF4-FFF2-40B4-BE49-F238E27FC236}">
                <a16:creationId xmlns:a16="http://schemas.microsoft.com/office/drawing/2014/main" id="{ECD6799E-7D6F-394E-B2DC-4E77D0A27101}"/>
              </a:ext>
            </a:extLst>
          </p:cNvPr>
          <p:cNvSpPr>
            <a:spLocks noGrp="1"/>
          </p:cNvSpPr>
          <p:nvPr>
            <p:ph type="title"/>
          </p:nvPr>
        </p:nvSpPr>
        <p:spPr/>
        <p:txBody>
          <a:bodyPr>
            <a:normAutofit/>
          </a:bodyPr>
          <a:lstStyle/>
          <a:p>
            <a:r>
              <a:rPr lang="sv-SE" sz="2400" dirty="0">
                <a:latin typeface="+mn-lt"/>
              </a:rPr>
              <a:t>Ben- Legs</a:t>
            </a:r>
            <a:br>
              <a:rPr lang="sv-SE" sz="2400" dirty="0">
                <a:latin typeface="+mn-lt"/>
              </a:rPr>
            </a:br>
            <a:r>
              <a:rPr lang="sv-SE" sz="2400" dirty="0">
                <a:latin typeface="+mn-lt"/>
              </a:rPr>
              <a:t>Skelettgrovlek- Bone </a:t>
            </a:r>
            <a:r>
              <a:rPr lang="sv-SE" sz="2400" dirty="0" err="1">
                <a:latin typeface="+mn-lt"/>
              </a:rPr>
              <a:t>quality</a:t>
            </a:r>
            <a:r>
              <a:rPr lang="sv-SE" sz="2400" dirty="0">
                <a:latin typeface="+mn-lt"/>
              </a:rPr>
              <a:t>, </a:t>
            </a:r>
            <a:r>
              <a:rPr lang="sv-SE" sz="2400" dirty="0" err="1">
                <a:latin typeface="+mn-lt"/>
              </a:rPr>
              <a:t>opt</a:t>
            </a:r>
            <a:r>
              <a:rPr lang="sv-SE" sz="2400" dirty="0">
                <a:latin typeface="+mn-lt"/>
              </a:rPr>
              <a:t>: 2-3</a:t>
            </a:r>
          </a:p>
        </p:txBody>
      </p:sp>
      <p:sp>
        <p:nvSpPr>
          <p:cNvPr id="7" name="Platshållare för innehåll 6">
            <a:extLst>
              <a:ext uri="{FF2B5EF4-FFF2-40B4-BE49-F238E27FC236}">
                <a16:creationId xmlns:a16="http://schemas.microsoft.com/office/drawing/2014/main" id="{673CC7C3-3ECB-B57C-D055-588038FF06A0}"/>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1807325461"/>
      </p:ext>
    </p:extLst>
  </p:cSld>
  <p:clrMapOvr>
    <a:masterClrMapping/>
  </p:clrMapOvr>
  <mc:AlternateContent xmlns:mc="http://schemas.openxmlformats.org/markup-compatibility/2006" xmlns:p14="http://schemas.microsoft.com/office/powerpoint/2010/main">
    <mc:Choice Requires="p14">
      <p:transition spd="slow" p14:dur="2000" advTm="10840"/>
    </mc:Choice>
    <mc:Fallback xmlns="">
      <p:transition spd="slow" advTm="1084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8BED85-3E10-C88B-03E5-0FAE13717613}"/>
              </a:ext>
            </a:extLst>
          </p:cNvPr>
          <p:cNvSpPr>
            <a:spLocks noGrp="1"/>
          </p:cNvSpPr>
          <p:nvPr>
            <p:ph type="title"/>
          </p:nvPr>
        </p:nvSpPr>
        <p:spPr/>
        <p:txBody>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sv-SE" dirty="0"/>
              <a:t>Ben – optimum &amp; vikter</a:t>
            </a:r>
          </a:p>
        </p:txBody>
      </p:sp>
      <p:sp>
        <p:nvSpPr>
          <p:cNvPr id="5" name="Platshållare för innehåll 4">
            <a:extLst>
              <a:ext uri="{FF2B5EF4-FFF2-40B4-BE49-F238E27FC236}">
                <a16:creationId xmlns:a16="http://schemas.microsoft.com/office/drawing/2014/main" id="{8B930B65-3E06-5BC4-857B-631EB8771EDA}"/>
              </a:ext>
            </a:extLst>
          </p:cNvPr>
          <p:cNvSpPr>
            <a:spLocks noGrp="1"/>
          </p:cNvSpPr>
          <p:nvPr>
            <p:ph idx="1"/>
          </p:nvPr>
        </p:nvSpPr>
        <p:spPr/>
        <p:txBody>
          <a:bodyPr/>
          <a:lstStyle/>
          <a:p>
            <a:endParaRPr lang="sv-SE"/>
          </a:p>
        </p:txBody>
      </p:sp>
      <p:graphicFrame>
        <p:nvGraphicFramePr>
          <p:cNvPr id="4" name="Tabell 3">
            <a:extLst>
              <a:ext uri="{FF2B5EF4-FFF2-40B4-BE49-F238E27FC236}">
                <a16:creationId xmlns:a16="http://schemas.microsoft.com/office/drawing/2014/main" id="{DFCF8A98-5FB8-973E-1CC3-BB6A7E220D55}"/>
              </a:ext>
            </a:extLst>
          </p:cNvPr>
          <p:cNvGraphicFramePr>
            <a:graphicFrameLocks noGrp="1"/>
          </p:cNvGraphicFramePr>
          <p:nvPr/>
        </p:nvGraphicFramePr>
        <p:xfrm>
          <a:off x="528003" y="1875368"/>
          <a:ext cx="11135991" cy="4441620"/>
        </p:xfrm>
        <a:graphic>
          <a:graphicData uri="http://schemas.openxmlformats.org/drawingml/2006/table">
            <a:tbl>
              <a:tblPr>
                <a:tableStyleId>{5C22544A-7EE6-4342-B048-85BDC9FD1C3A}</a:tableStyleId>
              </a:tblPr>
              <a:tblGrid>
                <a:gridCol w="898064">
                  <a:extLst>
                    <a:ext uri="{9D8B030D-6E8A-4147-A177-3AD203B41FA5}">
                      <a16:colId xmlns:a16="http://schemas.microsoft.com/office/drawing/2014/main" val="1278480494"/>
                    </a:ext>
                  </a:extLst>
                </a:gridCol>
                <a:gridCol w="898064">
                  <a:extLst>
                    <a:ext uri="{9D8B030D-6E8A-4147-A177-3AD203B41FA5}">
                      <a16:colId xmlns:a16="http://schemas.microsoft.com/office/drawing/2014/main" val="649148315"/>
                    </a:ext>
                  </a:extLst>
                </a:gridCol>
                <a:gridCol w="718451">
                  <a:extLst>
                    <a:ext uri="{9D8B030D-6E8A-4147-A177-3AD203B41FA5}">
                      <a16:colId xmlns:a16="http://schemas.microsoft.com/office/drawing/2014/main" val="45580331"/>
                    </a:ext>
                  </a:extLst>
                </a:gridCol>
                <a:gridCol w="718451">
                  <a:extLst>
                    <a:ext uri="{9D8B030D-6E8A-4147-A177-3AD203B41FA5}">
                      <a16:colId xmlns:a16="http://schemas.microsoft.com/office/drawing/2014/main" val="2614024100"/>
                    </a:ext>
                  </a:extLst>
                </a:gridCol>
                <a:gridCol w="718451">
                  <a:extLst>
                    <a:ext uri="{9D8B030D-6E8A-4147-A177-3AD203B41FA5}">
                      <a16:colId xmlns:a16="http://schemas.microsoft.com/office/drawing/2014/main" val="66833778"/>
                    </a:ext>
                  </a:extLst>
                </a:gridCol>
                <a:gridCol w="718451">
                  <a:extLst>
                    <a:ext uri="{9D8B030D-6E8A-4147-A177-3AD203B41FA5}">
                      <a16:colId xmlns:a16="http://schemas.microsoft.com/office/drawing/2014/main" val="4282315315"/>
                    </a:ext>
                  </a:extLst>
                </a:gridCol>
                <a:gridCol w="718451">
                  <a:extLst>
                    <a:ext uri="{9D8B030D-6E8A-4147-A177-3AD203B41FA5}">
                      <a16:colId xmlns:a16="http://schemas.microsoft.com/office/drawing/2014/main" val="1070658308"/>
                    </a:ext>
                  </a:extLst>
                </a:gridCol>
                <a:gridCol w="718451">
                  <a:extLst>
                    <a:ext uri="{9D8B030D-6E8A-4147-A177-3AD203B41FA5}">
                      <a16:colId xmlns:a16="http://schemas.microsoft.com/office/drawing/2014/main" val="165922554"/>
                    </a:ext>
                  </a:extLst>
                </a:gridCol>
                <a:gridCol w="718451">
                  <a:extLst>
                    <a:ext uri="{9D8B030D-6E8A-4147-A177-3AD203B41FA5}">
                      <a16:colId xmlns:a16="http://schemas.microsoft.com/office/drawing/2014/main" val="2953029069"/>
                    </a:ext>
                  </a:extLst>
                </a:gridCol>
                <a:gridCol w="718451">
                  <a:extLst>
                    <a:ext uri="{9D8B030D-6E8A-4147-A177-3AD203B41FA5}">
                      <a16:colId xmlns:a16="http://schemas.microsoft.com/office/drawing/2014/main" val="2598653689"/>
                    </a:ext>
                  </a:extLst>
                </a:gridCol>
                <a:gridCol w="718451">
                  <a:extLst>
                    <a:ext uri="{9D8B030D-6E8A-4147-A177-3AD203B41FA5}">
                      <a16:colId xmlns:a16="http://schemas.microsoft.com/office/drawing/2014/main" val="2915713969"/>
                    </a:ext>
                  </a:extLst>
                </a:gridCol>
                <a:gridCol w="718451">
                  <a:extLst>
                    <a:ext uri="{9D8B030D-6E8A-4147-A177-3AD203B41FA5}">
                      <a16:colId xmlns:a16="http://schemas.microsoft.com/office/drawing/2014/main" val="3125220458"/>
                    </a:ext>
                  </a:extLst>
                </a:gridCol>
                <a:gridCol w="718451">
                  <a:extLst>
                    <a:ext uri="{9D8B030D-6E8A-4147-A177-3AD203B41FA5}">
                      <a16:colId xmlns:a16="http://schemas.microsoft.com/office/drawing/2014/main" val="4226275263"/>
                    </a:ext>
                  </a:extLst>
                </a:gridCol>
                <a:gridCol w="718451">
                  <a:extLst>
                    <a:ext uri="{9D8B030D-6E8A-4147-A177-3AD203B41FA5}">
                      <a16:colId xmlns:a16="http://schemas.microsoft.com/office/drawing/2014/main" val="4187834160"/>
                    </a:ext>
                  </a:extLst>
                </a:gridCol>
                <a:gridCol w="718451">
                  <a:extLst>
                    <a:ext uri="{9D8B030D-6E8A-4147-A177-3AD203B41FA5}">
                      <a16:colId xmlns:a16="http://schemas.microsoft.com/office/drawing/2014/main" val="4091552173"/>
                    </a:ext>
                  </a:extLst>
                </a:gridCol>
              </a:tblGrid>
              <a:tr h="482989">
                <a:tc>
                  <a:txBody>
                    <a:bodyPr/>
                    <a:lstStyle/>
                    <a:p>
                      <a:pPr algn="l" fontAlgn="b"/>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gridSpan="2">
                  <a:txBody>
                    <a:bodyPr/>
                    <a:lstStyle/>
                    <a:p>
                      <a:pPr algn="ctr" fontAlgn="b"/>
                      <a:r>
                        <a:rPr lang="sv-SE" sz="1600" b="1" u="none" strike="noStrike">
                          <a:effectLst/>
                        </a:rPr>
                        <a:t>ANGUS     </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gridSpan="2">
                  <a:txBody>
                    <a:bodyPr/>
                    <a:lstStyle/>
                    <a:p>
                      <a:pPr algn="ctr" fontAlgn="b"/>
                      <a:r>
                        <a:rPr lang="sv-SE" sz="1600" b="1" u="none" strike="noStrike">
                          <a:effectLst/>
                        </a:rPr>
                        <a:t>BLONDE </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gridSpan="3">
                  <a:txBody>
                    <a:bodyPr/>
                    <a:lstStyle/>
                    <a:p>
                      <a:pPr algn="ctr" fontAlgn="b"/>
                      <a:r>
                        <a:rPr lang="sv-SE" sz="1600" b="1" u="none" strike="noStrike">
                          <a:effectLst/>
                        </a:rPr>
                        <a:t>CHAROLAIS </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hMerge="1">
                  <a:txBody>
                    <a:bodyPr/>
                    <a:lstStyle/>
                    <a:p>
                      <a:endParaRPr lang="sv-SE"/>
                    </a:p>
                  </a:txBody>
                  <a:tcPr/>
                </a:tc>
                <a:tc gridSpan="2">
                  <a:txBody>
                    <a:bodyPr/>
                    <a:lstStyle/>
                    <a:p>
                      <a:pPr algn="ctr" fontAlgn="b"/>
                      <a:r>
                        <a:rPr lang="sv-SE" sz="1600" b="1" u="none" strike="noStrike">
                          <a:effectLst/>
                        </a:rPr>
                        <a:t>HEREFORD </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gridSpan="2">
                  <a:txBody>
                    <a:bodyPr/>
                    <a:lstStyle/>
                    <a:p>
                      <a:pPr algn="ctr" fontAlgn="b"/>
                      <a:r>
                        <a:rPr lang="sv-SE" sz="1600" b="1" u="none" strike="noStrike">
                          <a:effectLst/>
                        </a:rPr>
                        <a:t>LIMOUSIN </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gridSpan="2">
                  <a:txBody>
                    <a:bodyPr/>
                    <a:lstStyle/>
                    <a:p>
                      <a:pPr algn="ctr" fontAlgn="b"/>
                      <a:r>
                        <a:rPr lang="sv-SE" sz="1600" b="1" u="none" strike="noStrike">
                          <a:effectLst/>
                        </a:rPr>
                        <a:t>SIMMENTAL </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extLst>
                  <a:ext uri="{0D108BD9-81ED-4DB2-BD59-A6C34878D82A}">
                    <a16:rowId xmlns:a16="http://schemas.microsoft.com/office/drawing/2014/main" val="3468951528"/>
                  </a:ext>
                </a:extLst>
              </a:tr>
              <a:tr h="301031">
                <a:tc gridSpan="2">
                  <a:txBody>
                    <a:bodyPr/>
                    <a:lstStyle/>
                    <a:p>
                      <a:pPr algn="l" fontAlgn="b"/>
                      <a:r>
                        <a:rPr lang="sv-SE" sz="1600" b="1" u="none" strike="noStrike" dirty="0">
                          <a:effectLst/>
                        </a:rPr>
                        <a:t>FEET AND LEGS</a:t>
                      </a:r>
                      <a:endParaRPr lang="sv-SE" sz="1600" b="1" i="0" u="none" strike="noStrike" dirty="0">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extLst>
                  <a:ext uri="{0D108BD9-81ED-4DB2-BD59-A6C34878D82A}">
                    <a16:rowId xmlns:a16="http://schemas.microsoft.com/office/drawing/2014/main" val="307263704"/>
                  </a:ext>
                </a:extLst>
              </a:tr>
              <a:tr h="301031">
                <a:tc gridSpan="2">
                  <a:txBody>
                    <a:bodyPr/>
                    <a:lstStyle/>
                    <a:p>
                      <a:pPr algn="l" fontAlgn="b"/>
                      <a:r>
                        <a:rPr lang="sv-SE" sz="1600" b="1" u="none" strike="noStrike" dirty="0">
                          <a:effectLst/>
                        </a:rPr>
                        <a:t>Rear legs </a:t>
                      </a:r>
                      <a:r>
                        <a:rPr lang="sv-SE" sz="1600" b="1" u="none" strike="noStrike" dirty="0" err="1">
                          <a:effectLst/>
                        </a:rPr>
                        <a:t>side</a:t>
                      </a:r>
                      <a:r>
                        <a:rPr lang="sv-SE" sz="1600" b="1" u="none" strike="noStrike" dirty="0">
                          <a:effectLst/>
                        </a:rPr>
                        <a:t> </a:t>
                      </a:r>
                      <a:r>
                        <a:rPr lang="sv-SE" sz="1600" b="1" u="none" strike="noStrike" dirty="0" err="1">
                          <a:effectLst/>
                        </a:rPr>
                        <a:t>view</a:t>
                      </a:r>
                      <a:endParaRPr lang="sv-SE" sz="1600" b="1" i="0" u="none" strike="noStrike" dirty="0">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a:txBody>
                    <a:bodyPr/>
                    <a:lstStyle/>
                    <a:p>
                      <a:pPr algn="ctr" fontAlgn="b"/>
                      <a:r>
                        <a:rPr lang="sv-SE" sz="1600" b="1" u="none" strike="noStrike">
                          <a:effectLst/>
                        </a:rPr>
                        <a:t>5</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22</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5</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5</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20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5</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25</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5</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20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5</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25</a:t>
                      </a:r>
                      <a:endParaRPr lang="sv-SE" sz="1600" b="1" i="0" u="none" strike="noStrike">
                        <a:solidFill>
                          <a:srgbClr val="000000"/>
                        </a:solidFill>
                        <a:effectLst/>
                        <a:latin typeface="Calibri" panose="020F0502020204030204" pitchFamily="34" charset="0"/>
                      </a:endParaRPr>
                    </a:p>
                  </a:txBody>
                  <a:tcPr marL="8763" marR="8763" marT="8763" marB="0" anchor="b"/>
                </a:tc>
                <a:extLst>
                  <a:ext uri="{0D108BD9-81ED-4DB2-BD59-A6C34878D82A}">
                    <a16:rowId xmlns:a16="http://schemas.microsoft.com/office/drawing/2014/main" val="3167117028"/>
                  </a:ext>
                </a:extLst>
              </a:tr>
              <a:tr h="301031">
                <a:tc gridSpan="2">
                  <a:txBody>
                    <a:bodyPr/>
                    <a:lstStyle/>
                    <a:p>
                      <a:pPr algn="l" fontAlgn="b"/>
                      <a:r>
                        <a:rPr lang="sv-SE" sz="1600" b="1" u="none" strike="noStrike" dirty="0" err="1">
                          <a:effectLst/>
                        </a:rPr>
                        <a:t>Angle</a:t>
                      </a:r>
                      <a:r>
                        <a:rPr lang="sv-SE" sz="1600" b="1" u="none" strike="noStrike" dirty="0">
                          <a:effectLst/>
                        </a:rPr>
                        <a:t> </a:t>
                      </a:r>
                      <a:r>
                        <a:rPr lang="sv-SE" sz="1600" b="1" u="none" strike="noStrike" dirty="0" err="1">
                          <a:effectLst/>
                        </a:rPr>
                        <a:t>of</a:t>
                      </a:r>
                      <a:r>
                        <a:rPr lang="sv-SE" sz="1600" b="1" u="none" strike="noStrike" dirty="0">
                          <a:effectLst/>
                        </a:rPr>
                        <a:t> </a:t>
                      </a:r>
                      <a:r>
                        <a:rPr lang="sv-SE" sz="1600" b="1" u="none" strike="noStrike" dirty="0" err="1">
                          <a:effectLst/>
                        </a:rPr>
                        <a:t>pastern</a:t>
                      </a:r>
                      <a:endParaRPr lang="sv-SE" sz="1600" b="1" i="0" u="none" strike="noStrike" dirty="0">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a:txBody>
                    <a:bodyPr/>
                    <a:lstStyle/>
                    <a:p>
                      <a:pPr algn="ctr" fontAlgn="b"/>
                      <a:r>
                        <a:rPr lang="sv-SE" sz="1600" b="1" u="none" strike="noStrike">
                          <a:effectLst/>
                        </a:rPr>
                        <a:t>5</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21</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7</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15</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5</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15</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5</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25</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5</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20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5</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20</a:t>
                      </a:r>
                      <a:endParaRPr lang="sv-SE" sz="1600" b="1" i="0" u="none" strike="noStrike">
                        <a:solidFill>
                          <a:srgbClr val="000000"/>
                        </a:solidFill>
                        <a:effectLst/>
                        <a:latin typeface="Calibri" panose="020F0502020204030204" pitchFamily="34" charset="0"/>
                      </a:endParaRPr>
                    </a:p>
                  </a:txBody>
                  <a:tcPr marL="8763" marR="8763" marT="8763" marB="0" anchor="b"/>
                </a:tc>
                <a:extLst>
                  <a:ext uri="{0D108BD9-81ED-4DB2-BD59-A6C34878D82A}">
                    <a16:rowId xmlns:a16="http://schemas.microsoft.com/office/drawing/2014/main" val="4235259126"/>
                  </a:ext>
                </a:extLst>
              </a:tr>
              <a:tr h="301031">
                <a:tc gridSpan="2">
                  <a:txBody>
                    <a:bodyPr/>
                    <a:lstStyle/>
                    <a:p>
                      <a:pPr algn="l" fontAlgn="b"/>
                      <a:r>
                        <a:rPr lang="sv-SE" sz="1600" b="1" u="none" strike="noStrike">
                          <a:effectLst/>
                        </a:rPr>
                        <a:t>Rear legs rear view</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a:txBody>
                    <a:bodyPr/>
                    <a:lstStyle/>
                    <a:p>
                      <a:pPr algn="ctr" fontAlgn="b"/>
                      <a:r>
                        <a:rPr lang="sv-SE" sz="1600" b="1" u="none" strike="noStrike" dirty="0">
                          <a:effectLst/>
                        </a:rPr>
                        <a:t>8</a:t>
                      </a:r>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dirty="0">
                          <a:effectLst/>
                        </a:rPr>
                        <a:t>21</a:t>
                      </a:r>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8</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20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8</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20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8</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20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8</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20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8</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20</a:t>
                      </a:r>
                      <a:endParaRPr lang="sv-SE" sz="1600" b="1" i="0" u="none" strike="noStrike">
                        <a:solidFill>
                          <a:srgbClr val="000000"/>
                        </a:solidFill>
                        <a:effectLst/>
                        <a:latin typeface="Calibri" panose="020F0502020204030204" pitchFamily="34" charset="0"/>
                      </a:endParaRPr>
                    </a:p>
                  </a:txBody>
                  <a:tcPr marL="8763" marR="8763" marT="8763" marB="0" anchor="b"/>
                </a:tc>
                <a:extLst>
                  <a:ext uri="{0D108BD9-81ED-4DB2-BD59-A6C34878D82A}">
                    <a16:rowId xmlns:a16="http://schemas.microsoft.com/office/drawing/2014/main" val="1444975009"/>
                  </a:ext>
                </a:extLst>
              </a:tr>
              <a:tr h="301031">
                <a:tc gridSpan="2">
                  <a:txBody>
                    <a:bodyPr/>
                    <a:lstStyle/>
                    <a:p>
                      <a:pPr algn="l" fontAlgn="b"/>
                      <a:r>
                        <a:rPr lang="sv-SE" sz="1600" b="1" u="none" strike="noStrike">
                          <a:effectLst/>
                        </a:rPr>
                        <a:t>Fore legs front view</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a:txBody>
                    <a:bodyPr/>
                    <a:lstStyle/>
                    <a:p>
                      <a:pPr algn="ctr" fontAlgn="b"/>
                      <a:r>
                        <a:rPr lang="sv-SE" sz="1600" b="1" u="none" strike="noStrike">
                          <a:effectLst/>
                        </a:rPr>
                        <a:t>8</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17</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dirty="0">
                          <a:effectLst/>
                        </a:rPr>
                        <a:t>8</a:t>
                      </a:r>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dirty="0">
                          <a:effectLst/>
                        </a:rPr>
                        <a:t>20</a:t>
                      </a:r>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dirty="0">
                          <a:effectLst/>
                        </a:rPr>
                        <a:t>8</a:t>
                      </a:r>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25</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8</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15</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8</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20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8</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20</a:t>
                      </a:r>
                      <a:endParaRPr lang="sv-SE" sz="1600" b="1" i="0" u="none" strike="noStrike">
                        <a:solidFill>
                          <a:srgbClr val="000000"/>
                        </a:solidFill>
                        <a:effectLst/>
                        <a:latin typeface="Calibri" panose="020F0502020204030204" pitchFamily="34" charset="0"/>
                      </a:endParaRPr>
                    </a:p>
                  </a:txBody>
                  <a:tcPr marL="8763" marR="8763" marT="8763" marB="0" anchor="b"/>
                </a:tc>
                <a:extLst>
                  <a:ext uri="{0D108BD9-81ED-4DB2-BD59-A6C34878D82A}">
                    <a16:rowId xmlns:a16="http://schemas.microsoft.com/office/drawing/2014/main" val="321150962"/>
                  </a:ext>
                </a:extLst>
              </a:tr>
              <a:tr h="301031">
                <a:tc gridSpan="2">
                  <a:txBody>
                    <a:bodyPr/>
                    <a:lstStyle/>
                    <a:p>
                      <a:pPr algn="l" fontAlgn="b"/>
                      <a:r>
                        <a:rPr lang="sv-SE" sz="1600" b="1" u="none" strike="noStrike">
                          <a:effectLst/>
                        </a:rPr>
                        <a:t>Bone quality</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a:txBody>
                    <a:bodyPr/>
                    <a:lstStyle/>
                    <a:p>
                      <a:pPr algn="ctr" fontAlgn="b"/>
                      <a:r>
                        <a:rPr lang="sv-SE" sz="1600" b="1" u="none" strike="noStrike">
                          <a:effectLst/>
                        </a:rPr>
                        <a:t>3</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19</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2</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30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dirty="0">
                          <a:effectLst/>
                        </a:rPr>
                        <a:t>5</a:t>
                      </a:r>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dirty="0">
                          <a:effectLst/>
                        </a:rPr>
                        <a:t>20</a:t>
                      </a:r>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4</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15</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3</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15</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5</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10</a:t>
                      </a:r>
                      <a:endParaRPr lang="sv-SE" sz="1600" b="1" i="0" u="none" strike="noStrike">
                        <a:solidFill>
                          <a:srgbClr val="000000"/>
                        </a:solidFill>
                        <a:effectLst/>
                        <a:latin typeface="Calibri" panose="020F0502020204030204" pitchFamily="34" charset="0"/>
                      </a:endParaRPr>
                    </a:p>
                  </a:txBody>
                  <a:tcPr marL="8763" marR="8763" marT="8763" marB="0" anchor="b"/>
                </a:tc>
                <a:extLst>
                  <a:ext uri="{0D108BD9-81ED-4DB2-BD59-A6C34878D82A}">
                    <a16:rowId xmlns:a16="http://schemas.microsoft.com/office/drawing/2014/main" val="13758061"/>
                  </a:ext>
                </a:extLst>
              </a:tr>
              <a:tr h="301031">
                <a:tc gridSpan="2">
                  <a:txBody>
                    <a:bodyPr/>
                    <a:lstStyle/>
                    <a:p>
                      <a:pPr algn="l" fontAlgn="b"/>
                      <a:r>
                        <a:rPr lang="sv-SE" sz="1600" b="1" u="none" strike="noStrike">
                          <a:effectLst/>
                        </a:rPr>
                        <a:t>Movement</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a:txBody>
                    <a:bodyPr/>
                    <a:lstStyle/>
                    <a:p>
                      <a:pPr algn="ctr" fontAlgn="b"/>
                      <a:r>
                        <a:rPr lang="sv-SE" sz="1600" b="1" u="none" strike="noStrike">
                          <a:effectLst/>
                        </a:rPr>
                        <a:t>9</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 </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 </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9</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dirty="0">
                          <a:effectLst/>
                        </a:rPr>
                        <a:t>9</a:t>
                      </a:r>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dirty="0">
                          <a:effectLst/>
                        </a:rPr>
                        <a:t> </a:t>
                      </a:r>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9</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 </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 </a:t>
                      </a:r>
                      <a:endParaRPr lang="sv-SE" sz="1600" b="1" i="0" u="none" strike="noStrike">
                        <a:solidFill>
                          <a:srgbClr val="000000"/>
                        </a:solidFill>
                        <a:effectLst/>
                        <a:latin typeface="Calibri" panose="020F0502020204030204" pitchFamily="34" charset="0"/>
                      </a:endParaRPr>
                    </a:p>
                  </a:txBody>
                  <a:tcPr marL="8763" marR="8763" marT="8763" marB="0" anchor="b"/>
                </a:tc>
                <a:extLst>
                  <a:ext uri="{0D108BD9-81ED-4DB2-BD59-A6C34878D82A}">
                    <a16:rowId xmlns:a16="http://schemas.microsoft.com/office/drawing/2014/main" val="1365012448"/>
                  </a:ext>
                </a:extLst>
              </a:tr>
              <a:tr h="301031">
                <a:tc gridSpan="2">
                  <a:txBody>
                    <a:bodyPr/>
                    <a:lstStyle/>
                    <a:p>
                      <a:pPr algn="l" fontAlgn="b"/>
                      <a:r>
                        <a:rPr lang="sv-SE" sz="1600" b="1" u="none" strike="noStrike">
                          <a:effectLst/>
                        </a:rPr>
                        <a:t>Disorder codes</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a:txBody>
                    <a:bodyPr/>
                    <a:lstStyle/>
                    <a:p>
                      <a:pPr algn="ctr" fontAlgn="b"/>
                      <a:r>
                        <a:rPr lang="sv-SE" sz="1600" b="1" u="none" strike="noStrike">
                          <a:effectLst/>
                        </a:rPr>
                        <a:t> </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 </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 </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5</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 </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 </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dirty="0">
                          <a:effectLst/>
                        </a:rPr>
                        <a:t> </a:t>
                      </a:r>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dirty="0">
                          <a:effectLst/>
                        </a:rPr>
                        <a:t> </a:t>
                      </a:r>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5</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 </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5</a:t>
                      </a:r>
                      <a:endParaRPr lang="sv-SE" sz="1600" b="1" i="0" u="none" strike="noStrike">
                        <a:solidFill>
                          <a:srgbClr val="000000"/>
                        </a:solidFill>
                        <a:effectLst/>
                        <a:latin typeface="Calibri" panose="020F0502020204030204" pitchFamily="34" charset="0"/>
                      </a:endParaRPr>
                    </a:p>
                  </a:txBody>
                  <a:tcPr marL="8763" marR="8763" marT="8763" marB="0" anchor="b"/>
                </a:tc>
                <a:extLst>
                  <a:ext uri="{0D108BD9-81ED-4DB2-BD59-A6C34878D82A}">
                    <a16:rowId xmlns:a16="http://schemas.microsoft.com/office/drawing/2014/main" val="946005715"/>
                  </a:ext>
                </a:extLst>
              </a:tr>
              <a:tr h="301031">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100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dirty="0">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dirty="0">
                        <a:solidFill>
                          <a:srgbClr val="000000"/>
                        </a:solidFill>
                        <a:effectLst/>
                        <a:latin typeface="Calibri" panose="020F0502020204030204" pitchFamily="34" charset="0"/>
                      </a:endParaRPr>
                    </a:p>
                  </a:txBody>
                  <a:tcPr marL="8763" marR="8763" marT="8763" marB="0" anchor="b"/>
                </a:tc>
                <a:extLst>
                  <a:ext uri="{0D108BD9-81ED-4DB2-BD59-A6C34878D82A}">
                    <a16:rowId xmlns:a16="http://schemas.microsoft.com/office/drawing/2014/main" val="3329592331"/>
                  </a:ext>
                </a:extLst>
              </a:tr>
            </a:tbl>
          </a:graphicData>
        </a:graphic>
      </p:graphicFrame>
    </p:spTree>
    <p:extLst>
      <p:ext uri="{BB962C8B-B14F-4D97-AF65-F5344CB8AC3E}">
        <p14:creationId xmlns:p14="http://schemas.microsoft.com/office/powerpoint/2010/main" val="1897215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ubrik 3">
            <a:extLst>
              <a:ext uri="{FF2B5EF4-FFF2-40B4-BE49-F238E27FC236}">
                <a16:creationId xmlns:a16="http://schemas.microsoft.com/office/drawing/2014/main" id="{B45F0699-1E17-B4AB-3047-BF3D8E6C4854}"/>
              </a:ext>
            </a:extLst>
          </p:cNvPr>
          <p:cNvSpPr>
            <a:spLocks noGrp="1"/>
          </p:cNvSpPr>
          <p:nvPr>
            <p:ph type="title"/>
          </p:nvPr>
        </p:nvSpPr>
        <p:spPr>
          <a:xfrm>
            <a:off x="640080" y="325369"/>
            <a:ext cx="4368602" cy="1956841"/>
          </a:xfrm>
        </p:spPr>
        <p:txBody>
          <a:bodyPr anchor="b">
            <a:norm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sv-SE" sz="5400" dirty="0"/>
              <a:t>Kropp-Body</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27BC8BE6-4FDE-99AF-D3B6-7333B1C91F64}"/>
              </a:ext>
            </a:extLst>
          </p:cNvPr>
          <p:cNvSpPr>
            <a:spLocks noGrp="1"/>
          </p:cNvSpPr>
          <p:nvPr>
            <p:ph idx="1"/>
          </p:nvPr>
        </p:nvSpPr>
        <p:spPr>
          <a:xfrm>
            <a:off x="640080" y="2872899"/>
            <a:ext cx="4243589" cy="3320668"/>
          </a:xfrm>
        </p:spPr>
        <p:txBody>
          <a:bodyPr>
            <a:normAutofit/>
          </a:bodyPr>
          <a:lstStyle/>
          <a:p>
            <a:r>
              <a:rPr lang="en-US" sz="2200" dirty="0"/>
              <a:t>EVA-Lim – AV &amp; FN</a:t>
            </a:r>
          </a:p>
          <a:p>
            <a:r>
              <a:rPr lang="en-US" sz="2200" dirty="0"/>
              <a:t>NAV index – </a:t>
            </a:r>
            <a:r>
              <a:rPr lang="en-US" sz="2200" dirty="0" err="1"/>
              <a:t>Maternial</a:t>
            </a:r>
            <a:r>
              <a:rPr lang="en-US" sz="2200" dirty="0"/>
              <a:t> calving &amp; birth weight</a:t>
            </a:r>
          </a:p>
        </p:txBody>
      </p:sp>
      <p:pic>
        <p:nvPicPr>
          <p:cNvPr id="5" name="Platshållare för innehåll 4" descr="En bild som visar utomhus, gräs, ko, boskap&#10;&#10;Automatiskt genererad beskrivning">
            <a:extLst>
              <a:ext uri="{FF2B5EF4-FFF2-40B4-BE49-F238E27FC236}">
                <a16:creationId xmlns:a16="http://schemas.microsoft.com/office/drawing/2014/main" id="{8E281162-5060-AAFE-24BA-E2A0F2907708}"/>
              </a:ext>
            </a:extLst>
          </p:cNvPr>
          <p:cNvPicPr>
            <a:picLocks noChangeAspect="1"/>
          </p:cNvPicPr>
          <p:nvPr/>
        </p:nvPicPr>
        <p:blipFill rotWithShape="1">
          <a:blip r:embed="rId3">
            <a:extLst>
              <a:ext uri="{28A0092B-C50C-407E-A947-70E740481C1C}">
                <a14:useLocalDpi xmlns:a14="http://schemas.microsoft.com/office/drawing/2010/main" val="0"/>
              </a:ext>
            </a:extLst>
          </a:blip>
          <a:srcRect t="5694" r="-1" b="1953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42969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1A453E-EAFD-698B-9CCA-A150577AF492}"/>
              </a:ext>
            </a:extLst>
          </p:cNvPr>
          <p:cNvSpPr>
            <a:spLocks noGrp="1"/>
          </p:cNvSpPr>
          <p:nvPr>
            <p:ph type="title"/>
          </p:nvPr>
        </p:nvSpPr>
        <p:spPr/>
        <p:txBody>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sv-SE" dirty="0"/>
              <a:t>Helhet – viktning för delegenskaperna</a:t>
            </a:r>
          </a:p>
        </p:txBody>
      </p:sp>
      <p:sp>
        <p:nvSpPr>
          <p:cNvPr id="5" name="Platshållare för innehåll 4">
            <a:extLst>
              <a:ext uri="{FF2B5EF4-FFF2-40B4-BE49-F238E27FC236}">
                <a16:creationId xmlns:a16="http://schemas.microsoft.com/office/drawing/2014/main" id="{392F0457-CE3B-27A6-6AF1-65761B2CA2E1}"/>
              </a:ext>
            </a:extLst>
          </p:cNvPr>
          <p:cNvSpPr>
            <a:spLocks noGrp="1"/>
          </p:cNvSpPr>
          <p:nvPr>
            <p:ph idx="1"/>
          </p:nvPr>
        </p:nvSpPr>
        <p:spPr/>
        <p:txBody>
          <a:bodyPr/>
          <a:lstStyle/>
          <a:p>
            <a:endParaRPr lang="sv-SE"/>
          </a:p>
        </p:txBody>
      </p:sp>
      <p:graphicFrame>
        <p:nvGraphicFramePr>
          <p:cNvPr id="4" name="Tabell 3">
            <a:extLst>
              <a:ext uri="{FF2B5EF4-FFF2-40B4-BE49-F238E27FC236}">
                <a16:creationId xmlns:a16="http://schemas.microsoft.com/office/drawing/2014/main" id="{F15192A0-4ED5-73FF-9695-C2D0C605D72D}"/>
              </a:ext>
            </a:extLst>
          </p:cNvPr>
          <p:cNvGraphicFramePr>
            <a:graphicFrameLocks noGrp="1"/>
          </p:cNvGraphicFramePr>
          <p:nvPr/>
        </p:nvGraphicFramePr>
        <p:xfrm>
          <a:off x="528004" y="2395993"/>
          <a:ext cx="11183994" cy="3191124"/>
        </p:xfrm>
        <a:graphic>
          <a:graphicData uri="http://schemas.openxmlformats.org/drawingml/2006/table">
            <a:tbl>
              <a:tblPr>
                <a:tableStyleId>{5C22544A-7EE6-4342-B048-85BDC9FD1C3A}</a:tableStyleId>
              </a:tblPr>
              <a:tblGrid>
                <a:gridCol w="901935">
                  <a:extLst>
                    <a:ext uri="{9D8B030D-6E8A-4147-A177-3AD203B41FA5}">
                      <a16:colId xmlns:a16="http://schemas.microsoft.com/office/drawing/2014/main" val="3757898650"/>
                    </a:ext>
                  </a:extLst>
                </a:gridCol>
                <a:gridCol w="901935">
                  <a:extLst>
                    <a:ext uri="{9D8B030D-6E8A-4147-A177-3AD203B41FA5}">
                      <a16:colId xmlns:a16="http://schemas.microsoft.com/office/drawing/2014/main" val="252595896"/>
                    </a:ext>
                  </a:extLst>
                </a:gridCol>
                <a:gridCol w="721548">
                  <a:extLst>
                    <a:ext uri="{9D8B030D-6E8A-4147-A177-3AD203B41FA5}">
                      <a16:colId xmlns:a16="http://schemas.microsoft.com/office/drawing/2014/main" val="2644115404"/>
                    </a:ext>
                  </a:extLst>
                </a:gridCol>
                <a:gridCol w="721548">
                  <a:extLst>
                    <a:ext uri="{9D8B030D-6E8A-4147-A177-3AD203B41FA5}">
                      <a16:colId xmlns:a16="http://schemas.microsoft.com/office/drawing/2014/main" val="816314819"/>
                    </a:ext>
                  </a:extLst>
                </a:gridCol>
                <a:gridCol w="721548">
                  <a:extLst>
                    <a:ext uri="{9D8B030D-6E8A-4147-A177-3AD203B41FA5}">
                      <a16:colId xmlns:a16="http://schemas.microsoft.com/office/drawing/2014/main" val="2972113192"/>
                    </a:ext>
                  </a:extLst>
                </a:gridCol>
                <a:gridCol w="721548">
                  <a:extLst>
                    <a:ext uri="{9D8B030D-6E8A-4147-A177-3AD203B41FA5}">
                      <a16:colId xmlns:a16="http://schemas.microsoft.com/office/drawing/2014/main" val="1738308538"/>
                    </a:ext>
                  </a:extLst>
                </a:gridCol>
                <a:gridCol w="721548">
                  <a:extLst>
                    <a:ext uri="{9D8B030D-6E8A-4147-A177-3AD203B41FA5}">
                      <a16:colId xmlns:a16="http://schemas.microsoft.com/office/drawing/2014/main" val="2257679421"/>
                    </a:ext>
                  </a:extLst>
                </a:gridCol>
                <a:gridCol w="721548">
                  <a:extLst>
                    <a:ext uri="{9D8B030D-6E8A-4147-A177-3AD203B41FA5}">
                      <a16:colId xmlns:a16="http://schemas.microsoft.com/office/drawing/2014/main" val="3755494827"/>
                    </a:ext>
                  </a:extLst>
                </a:gridCol>
                <a:gridCol w="721548">
                  <a:extLst>
                    <a:ext uri="{9D8B030D-6E8A-4147-A177-3AD203B41FA5}">
                      <a16:colId xmlns:a16="http://schemas.microsoft.com/office/drawing/2014/main" val="4052957496"/>
                    </a:ext>
                  </a:extLst>
                </a:gridCol>
                <a:gridCol w="721548">
                  <a:extLst>
                    <a:ext uri="{9D8B030D-6E8A-4147-A177-3AD203B41FA5}">
                      <a16:colId xmlns:a16="http://schemas.microsoft.com/office/drawing/2014/main" val="2000647184"/>
                    </a:ext>
                  </a:extLst>
                </a:gridCol>
                <a:gridCol w="721548">
                  <a:extLst>
                    <a:ext uri="{9D8B030D-6E8A-4147-A177-3AD203B41FA5}">
                      <a16:colId xmlns:a16="http://schemas.microsoft.com/office/drawing/2014/main" val="4207033175"/>
                    </a:ext>
                  </a:extLst>
                </a:gridCol>
                <a:gridCol w="721548">
                  <a:extLst>
                    <a:ext uri="{9D8B030D-6E8A-4147-A177-3AD203B41FA5}">
                      <a16:colId xmlns:a16="http://schemas.microsoft.com/office/drawing/2014/main" val="1231929484"/>
                    </a:ext>
                  </a:extLst>
                </a:gridCol>
                <a:gridCol w="721548">
                  <a:extLst>
                    <a:ext uri="{9D8B030D-6E8A-4147-A177-3AD203B41FA5}">
                      <a16:colId xmlns:a16="http://schemas.microsoft.com/office/drawing/2014/main" val="1971215495"/>
                    </a:ext>
                  </a:extLst>
                </a:gridCol>
                <a:gridCol w="721548">
                  <a:extLst>
                    <a:ext uri="{9D8B030D-6E8A-4147-A177-3AD203B41FA5}">
                      <a16:colId xmlns:a16="http://schemas.microsoft.com/office/drawing/2014/main" val="1572882722"/>
                    </a:ext>
                  </a:extLst>
                </a:gridCol>
                <a:gridCol w="721548">
                  <a:extLst>
                    <a:ext uri="{9D8B030D-6E8A-4147-A177-3AD203B41FA5}">
                      <a16:colId xmlns:a16="http://schemas.microsoft.com/office/drawing/2014/main" val="3535578891"/>
                    </a:ext>
                  </a:extLst>
                </a:gridCol>
              </a:tblGrid>
              <a:tr h="595041">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gridSpan="2">
                  <a:txBody>
                    <a:bodyPr/>
                    <a:lstStyle/>
                    <a:p>
                      <a:pPr algn="ctr" fontAlgn="b"/>
                      <a:r>
                        <a:rPr lang="sv-SE" sz="1600" b="1" u="none" strike="noStrike">
                          <a:effectLst/>
                        </a:rPr>
                        <a:t>ANGUS     </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gridSpan="2">
                  <a:txBody>
                    <a:bodyPr/>
                    <a:lstStyle/>
                    <a:p>
                      <a:pPr algn="ctr" fontAlgn="b"/>
                      <a:r>
                        <a:rPr lang="sv-SE" sz="1600" b="1" u="none" strike="noStrike">
                          <a:effectLst/>
                        </a:rPr>
                        <a:t>BLONDE </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gridSpan="3">
                  <a:txBody>
                    <a:bodyPr/>
                    <a:lstStyle/>
                    <a:p>
                      <a:pPr algn="ctr" fontAlgn="b"/>
                      <a:r>
                        <a:rPr lang="sv-SE" sz="1600" b="1" u="none" strike="noStrike">
                          <a:effectLst/>
                        </a:rPr>
                        <a:t>CHAROLAIS </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hMerge="1">
                  <a:txBody>
                    <a:bodyPr/>
                    <a:lstStyle/>
                    <a:p>
                      <a:endParaRPr lang="sv-SE"/>
                    </a:p>
                  </a:txBody>
                  <a:tcPr/>
                </a:tc>
                <a:tc gridSpan="2">
                  <a:txBody>
                    <a:bodyPr/>
                    <a:lstStyle/>
                    <a:p>
                      <a:pPr algn="ctr" fontAlgn="b"/>
                      <a:r>
                        <a:rPr lang="sv-SE" sz="1600" b="1" u="none" strike="noStrike">
                          <a:effectLst/>
                        </a:rPr>
                        <a:t>HEREFORD </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gridSpan="2">
                  <a:txBody>
                    <a:bodyPr/>
                    <a:lstStyle/>
                    <a:p>
                      <a:pPr algn="ctr" fontAlgn="b"/>
                      <a:r>
                        <a:rPr lang="sv-SE" sz="1600" b="1" u="none" strike="noStrike">
                          <a:effectLst/>
                        </a:rPr>
                        <a:t>LIMOUSIN </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gridSpan="2">
                  <a:txBody>
                    <a:bodyPr/>
                    <a:lstStyle/>
                    <a:p>
                      <a:pPr algn="ctr" fontAlgn="b"/>
                      <a:r>
                        <a:rPr lang="sv-SE" sz="1600" b="1" u="none" strike="noStrike">
                          <a:effectLst/>
                        </a:rPr>
                        <a:t>SIMMENTAL </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extLst>
                  <a:ext uri="{0D108BD9-81ED-4DB2-BD59-A6C34878D82A}">
                    <a16:rowId xmlns:a16="http://schemas.microsoft.com/office/drawing/2014/main" val="1224697643"/>
                  </a:ext>
                </a:extLst>
              </a:tr>
              <a:tr h="370869">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extLst>
                  <a:ext uri="{0D108BD9-81ED-4DB2-BD59-A6C34878D82A}">
                    <a16:rowId xmlns:a16="http://schemas.microsoft.com/office/drawing/2014/main" val="150693760"/>
                  </a:ext>
                </a:extLst>
              </a:tr>
              <a:tr h="370869">
                <a:tc gridSpan="2">
                  <a:txBody>
                    <a:bodyPr/>
                    <a:lstStyle/>
                    <a:p>
                      <a:pPr algn="l" fontAlgn="b"/>
                      <a:r>
                        <a:rPr lang="sv-SE" sz="1600" b="1" u="none" strike="noStrike">
                          <a:effectLst/>
                        </a:rPr>
                        <a:t>TOTAL SCORE</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Males</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r>
                        <a:rPr lang="sv-SE" sz="1600" b="1" u="none" strike="noStrike">
                          <a:effectLst/>
                        </a:rPr>
                        <a:t>Females</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extLst>
                  <a:ext uri="{0D108BD9-81ED-4DB2-BD59-A6C34878D82A}">
                    <a16:rowId xmlns:a16="http://schemas.microsoft.com/office/drawing/2014/main" val="1814705228"/>
                  </a:ext>
                </a:extLst>
              </a:tr>
              <a:tr h="370869">
                <a:tc>
                  <a:txBody>
                    <a:bodyPr/>
                    <a:lstStyle/>
                    <a:p>
                      <a:pPr algn="l" fontAlgn="b"/>
                      <a:r>
                        <a:rPr lang="sv-SE" sz="1600" b="1" u="none" strike="noStrike">
                          <a:effectLst/>
                        </a:rPr>
                        <a:t>Body</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30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40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30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25</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30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33</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25</a:t>
                      </a:r>
                      <a:endParaRPr lang="sv-SE" sz="1600" b="1" i="0" u="none" strike="noStrike">
                        <a:solidFill>
                          <a:srgbClr val="000000"/>
                        </a:solidFill>
                        <a:effectLst/>
                        <a:latin typeface="Calibri" panose="020F0502020204030204" pitchFamily="34" charset="0"/>
                      </a:endParaRPr>
                    </a:p>
                  </a:txBody>
                  <a:tcPr marL="8763" marR="8763" marT="8763" marB="0" anchor="b"/>
                </a:tc>
                <a:extLst>
                  <a:ext uri="{0D108BD9-81ED-4DB2-BD59-A6C34878D82A}">
                    <a16:rowId xmlns:a16="http://schemas.microsoft.com/office/drawing/2014/main" val="2816696474"/>
                  </a:ext>
                </a:extLst>
              </a:tr>
              <a:tr h="370869">
                <a:tc gridSpan="2">
                  <a:txBody>
                    <a:bodyPr/>
                    <a:lstStyle/>
                    <a:p>
                      <a:pPr algn="l" fontAlgn="b"/>
                      <a:r>
                        <a:rPr lang="sv-SE" sz="1600" b="1" u="none" strike="noStrike">
                          <a:effectLst/>
                        </a:rPr>
                        <a:t>Muscularity</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40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40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40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25</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40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34</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40</a:t>
                      </a:r>
                      <a:endParaRPr lang="sv-SE" sz="1600" b="1" i="0" u="none" strike="noStrike">
                        <a:solidFill>
                          <a:srgbClr val="000000"/>
                        </a:solidFill>
                        <a:effectLst/>
                        <a:latin typeface="Calibri" panose="020F0502020204030204" pitchFamily="34" charset="0"/>
                      </a:endParaRPr>
                    </a:p>
                  </a:txBody>
                  <a:tcPr marL="8763" marR="8763" marT="8763" marB="0" anchor="b"/>
                </a:tc>
                <a:extLst>
                  <a:ext uri="{0D108BD9-81ED-4DB2-BD59-A6C34878D82A}">
                    <a16:rowId xmlns:a16="http://schemas.microsoft.com/office/drawing/2014/main" val="1690007105"/>
                  </a:ext>
                </a:extLst>
              </a:tr>
              <a:tr h="370869">
                <a:tc gridSpan="2">
                  <a:txBody>
                    <a:bodyPr/>
                    <a:lstStyle/>
                    <a:p>
                      <a:pPr algn="l" fontAlgn="b"/>
                      <a:r>
                        <a:rPr lang="sv-SE" sz="1600" b="1" u="none" strike="noStrike">
                          <a:effectLst/>
                        </a:rPr>
                        <a:t>Feet and legs</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30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20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30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25</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30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33</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35</a:t>
                      </a:r>
                      <a:endParaRPr lang="sv-SE" sz="1600" b="1" i="0" u="none" strike="noStrike">
                        <a:solidFill>
                          <a:srgbClr val="000000"/>
                        </a:solidFill>
                        <a:effectLst/>
                        <a:latin typeface="Calibri" panose="020F0502020204030204" pitchFamily="34" charset="0"/>
                      </a:endParaRPr>
                    </a:p>
                  </a:txBody>
                  <a:tcPr marL="8763" marR="8763" marT="8763" marB="0" anchor="b"/>
                </a:tc>
                <a:extLst>
                  <a:ext uri="{0D108BD9-81ED-4DB2-BD59-A6C34878D82A}">
                    <a16:rowId xmlns:a16="http://schemas.microsoft.com/office/drawing/2014/main" val="1047603119"/>
                  </a:ext>
                </a:extLst>
              </a:tr>
              <a:tr h="370869">
                <a:tc gridSpan="2">
                  <a:txBody>
                    <a:bodyPr/>
                    <a:lstStyle/>
                    <a:p>
                      <a:pPr algn="l" fontAlgn="b"/>
                      <a:r>
                        <a:rPr lang="sv-SE" sz="1600" b="1" u="none" strike="noStrike">
                          <a:effectLst/>
                        </a:rPr>
                        <a:t>Mammary system</a:t>
                      </a:r>
                      <a:endParaRPr lang="sv-SE" sz="1600" b="1" i="0" u="none" strike="noStrike">
                        <a:solidFill>
                          <a:srgbClr val="000000"/>
                        </a:solidFill>
                        <a:effectLst/>
                        <a:latin typeface="Calibri" panose="020F0502020204030204" pitchFamily="34" charset="0"/>
                      </a:endParaRPr>
                    </a:p>
                  </a:txBody>
                  <a:tcPr marL="121920" marR="121920" marT="60960" marB="60960" anchor="b"/>
                </a:tc>
                <a:tc hMerge="1">
                  <a:txBody>
                    <a:bodyPr/>
                    <a:lstStyle/>
                    <a:p>
                      <a:endParaRPr lang="sv-SE"/>
                    </a:p>
                  </a:txBody>
                  <a:tcPr/>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 </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0</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 </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25</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 </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 </a:t>
                      </a:r>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ctr" fontAlgn="b"/>
                      <a:r>
                        <a:rPr lang="sv-SE" sz="1600" b="1" u="none" strike="noStrike">
                          <a:effectLst/>
                        </a:rPr>
                        <a:t> </a:t>
                      </a:r>
                      <a:endParaRPr lang="sv-SE" sz="1600" b="1" i="0" u="none" strike="noStrike">
                        <a:solidFill>
                          <a:srgbClr val="000000"/>
                        </a:solidFill>
                        <a:effectLst/>
                        <a:latin typeface="Calibri" panose="020F0502020204030204" pitchFamily="34" charset="0"/>
                      </a:endParaRPr>
                    </a:p>
                  </a:txBody>
                  <a:tcPr marL="8763" marR="8763" marT="8763" marB="0" anchor="b"/>
                </a:tc>
                <a:extLst>
                  <a:ext uri="{0D108BD9-81ED-4DB2-BD59-A6C34878D82A}">
                    <a16:rowId xmlns:a16="http://schemas.microsoft.com/office/drawing/2014/main" val="2552445405"/>
                  </a:ext>
                </a:extLst>
              </a:tr>
              <a:tr h="370869">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a:solidFill>
                          <a:srgbClr val="000000"/>
                        </a:solidFill>
                        <a:effectLst/>
                        <a:latin typeface="Calibri" panose="020F0502020204030204" pitchFamily="34" charset="0"/>
                      </a:endParaRPr>
                    </a:p>
                  </a:txBody>
                  <a:tcPr marL="8763" marR="8763" marT="8763" marB="0" anchor="b"/>
                </a:tc>
                <a:tc>
                  <a:txBody>
                    <a:bodyPr/>
                    <a:lstStyle/>
                    <a:p>
                      <a:pPr algn="l" fontAlgn="b"/>
                      <a:endParaRPr lang="sv-SE" sz="1600" b="1" i="0" u="none" strike="noStrike" dirty="0">
                        <a:solidFill>
                          <a:srgbClr val="000000"/>
                        </a:solidFill>
                        <a:effectLst/>
                        <a:latin typeface="Calibri" panose="020F0502020204030204" pitchFamily="34" charset="0"/>
                      </a:endParaRPr>
                    </a:p>
                  </a:txBody>
                  <a:tcPr marL="8763" marR="8763" marT="8763" marB="0" anchor="b"/>
                </a:tc>
                <a:extLst>
                  <a:ext uri="{0D108BD9-81ED-4DB2-BD59-A6C34878D82A}">
                    <a16:rowId xmlns:a16="http://schemas.microsoft.com/office/drawing/2014/main" val="1027121157"/>
                  </a:ext>
                </a:extLst>
              </a:tr>
            </a:tbl>
          </a:graphicData>
        </a:graphic>
      </p:graphicFrame>
    </p:spTree>
    <p:extLst>
      <p:ext uri="{BB962C8B-B14F-4D97-AF65-F5344CB8AC3E}">
        <p14:creationId xmlns:p14="http://schemas.microsoft.com/office/powerpoint/2010/main" val="1461607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817888-1402-67FC-FB8F-D7CC95437F8E}"/>
              </a:ext>
            </a:extLst>
          </p:cNvPr>
          <p:cNvSpPr>
            <a:spLocks noGrp="1"/>
          </p:cNvSpPr>
          <p:nvPr>
            <p:ph type="title"/>
          </p:nvPr>
        </p:nvSpPr>
        <p:spPr>
          <a:xfrm>
            <a:off x="288234" y="0"/>
            <a:ext cx="10515600" cy="1325563"/>
          </a:xfrm>
        </p:spPr>
        <p:txBody>
          <a:bodyPr>
            <a:normAutofit/>
          </a:bodyPr>
          <a:lstStyle/>
          <a:p>
            <a:r>
              <a:rPr lang="sv-SE" sz="3600" dirty="0"/>
              <a:t>NAV-NAVET</a:t>
            </a:r>
          </a:p>
        </p:txBody>
      </p:sp>
      <p:pic>
        <p:nvPicPr>
          <p:cNvPr id="5" name="Platshållare för innehåll 4">
            <a:extLst>
              <a:ext uri="{FF2B5EF4-FFF2-40B4-BE49-F238E27FC236}">
                <a16:creationId xmlns:a16="http://schemas.microsoft.com/office/drawing/2014/main" id="{FB9E7DFB-F739-BC93-A872-554D666E938D}"/>
              </a:ext>
            </a:extLst>
          </p:cNvPr>
          <p:cNvPicPr>
            <a:picLocks noGrp="1" noChangeAspect="1"/>
          </p:cNvPicPr>
          <p:nvPr>
            <p:ph idx="1"/>
          </p:nvPr>
        </p:nvPicPr>
        <p:blipFill>
          <a:blip r:embed="rId2"/>
          <a:stretch>
            <a:fillRect/>
          </a:stretch>
        </p:blipFill>
        <p:spPr>
          <a:xfrm>
            <a:off x="1388166" y="1115888"/>
            <a:ext cx="10028582" cy="5558889"/>
          </a:xfrm>
        </p:spPr>
      </p:pic>
    </p:spTree>
    <p:extLst>
      <p:ext uri="{BB962C8B-B14F-4D97-AF65-F5344CB8AC3E}">
        <p14:creationId xmlns:p14="http://schemas.microsoft.com/office/powerpoint/2010/main" val="3426813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latshållare för innehåll 8">
            <a:extLst>
              <a:ext uri="{FF2B5EF4-FFF2-40B4-BE49-F238E27FC236}">
                <a16:creationId xmlns:a16="http://schemas.microsoft.com/office/drawing/2014/main" id="{ABB8993D-31EA-8590-E309-E27FBC7F851A}"/>
              </a:ext>
            </a:extLst>
          </p:cNvPr>
          <p:cNvPicPr>
            <a:picLocks noGrp="1" noChangeAspect="1"/>
          </p:cNvPicPr>
          <p:nvPr>
            <p:ph idx="1"/>
          </p:nvPr>
        </p:nvPicPr>
        <p:blipFill rotWithShape="1">
          <a:blip r:embed="rId2"/>
          <a:srcRect r="-2" b="1798"/>
          <a:stretch/>
        </p:blipFill>
        <p:spPr>
          <a:xfrm>
            <a:off x="-6588" y="10"/>
            <a:ext cx="12198588" cy="6857990"/>
          </a:xfrm>
          <a:prstGeom prst="rect">
            <a:avLst/>
          </a:prstGeom>
        </p:spPr>
      </p:pic>
    </p:spTree>
    <p:extLst>
      <p:ext uri="{BB962C8B-B14F-4D97-AF65-F5344CB8AC3E}">
        <p14:creationId xmlns:p14="http://schemas.microsoft.com/office/powerpoint/2010/main" val="338582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83D3B1-B6A8-347C-191C-CEFE502C5A93}"/>
              </a:ext>
            </a:extLst>
          </p:cNvPr>
          <p:cNvSpPr>
            <a:spLocks noGrp="1"/>
          </p:cNvSpPr>
          <p:nvPr>
            <p:ph type="title"/>
          </p:nvPr>
        </p:nvSpPr>
        <p:spPr/>
        <p:txBody>
          <a:bodyPr/>
          <a:lstStyle/>
          <a:p>
            <a:r>
              <a:rPr lang="sv-SE" dirty="0"/>
              <a:t>Produktions Index</a:t>
            </a:r>
          </a:p>
        </p:txBody>
      </p:sp>
      <p:graphicFrame>
        <p:nvGraphicFramePr>
          <p:cNvPr id="11" name="Platshållare för innehåll 10">
            <a:extLst>
              <a:ext uri="{FF2B5EF4-FFF2-40B4-BE49-F238E27FC236}">
                <a16:creationId xmlns:a16="http://schemas.microsoft.com/office/drawing/2014/main" id="{1E6FFBCF-2CD7-F171-0B1D-76979CC06248}"/>
              </a:ext>
            </a:extLst>
          </p:cNvPr>
          <p:cNvGraphicFramePr>
            <a:graphicFrameLocks noGrp="1"/>
          </p:cNvGraphicFramePr>
          <p:nvPr>
            <p:ph idx="1"/>
            <p:extLst>
              <p:ext uri="{D42A27DB-BD31-4B8C-83A1-F6EECF244321}">
                <p14:modId xmlns:p14="http://schemas.microsoft.com/office/powerpoint/2010/main" val="674833006"/>
              </p:ext>
            </p:extLst>
          </p:nvPr>
        </p:nvGraphicFramePr>
        <p:xfrm>
          <a:off x="914400" y="1616148"/>
          <a:ext cx="8771860" cy="4369980"/>
        </p:xfrm>
        <a:graphic>
          <a:graphicData uri="http://schemas.openxmlformats.org/drawingml/2006/table">
            <a:tbl>
              <a:tblPr/>
              <a:tblGrid>
                <a:gridCol w="2277173">
                  <a:extLst>
                    <a:ext uri="{9D8B030D-6E8A-4147-A177-3AD203B41FA5}">
                      <a16:colId xmlns:a16="http://schemas.microsoft.com/office/drawing/2014/main" val="150922553"/>
                    </a:ext>
                  </a:extLst>
                </a:gridCol>
                <a:gridCol w="2466937">
                  <a:extLst>
                    <a:ext uri="{9D8B030D-6E8A-4147-A177-3AD203B41FA5}">
                      <a16:colId xmlns:a16="http://schemas.microsoft.com/office/drawing/2014/main" val="932338497"/>
                    </a:ext>
                  </a:extLst>
                </a:gridCol>
                <a:gridCol w="910869">
                  <a:extLst>
                    <a:ext uri="{9D8B030D-6E8A-4147-A177-3AD203B41FA5}">
                      <a16:colId xmlns:a16="http://schemas.microsoft.com/office/drawing/2014/main" val="2854190694"/>
                    </a:ext>
                  </a:extLst>
                </a:gridCol>
                <a:gridCol w="2206012">
                  <a:extLst>
                    <a:ext uri="{9D8B030D-6E8A-4147-A177-3AD203B41FA5}">
                      <a16:colId xmlns:a16="http://schemas.microsoft.com/office/drawing/2014/main" val="2848110643"/>
                    </a:ext>
                  </a:extLst>
                </a:gridCol>
                <a:gridCol w="910869">
                  <a:extLst>
                    <a:ext uri="{9D8B030D-6E8A-4147-A177-3AD203B41FA5}">
                      <a16:colId xmlns:a16="http://schemas.microsoft.com/office/drawing/2014/main" val="4008928763"/>
                    </a:ext>
                  </a:extLst>
                </a:gridCol>
              </a:tblGrid>
              <a:tr h="1092495">
                <a:tc>
                  <a:txBody>
                    <a:bodyPr/>
                    <a:lstStyle/>
                    <a:p>
                      <a:pPr algn="ctr" fontAlgn="b"/>
                      <a:r>
                        <a:rPr lang="sv-SE"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sv-SE" sz="1400" b="0" i="0" u="none" strike="noStrike" dirty="0">
                          <a:solidFill>
                            <a:srgbClr val="000000"/>
                          </a:solidFill>
                          <a:effectLst/>
                          <a:latin typeface="Calibri" panose="020F0502020204030204" pitchFamily="34" charset="0"/>
                        </a:rPr>
                        <a:t>Tillväxt kapacitet</a:t>
                      </a:r>
                    </a:p>
                    <a:p>
                      <a:pPr algn="ctr" fontAlgn="b"/>
                      <a:r>
                        <a:rPr lang="sv-SE" sz="1400" b="0" i="0" u="none" strike="noStrike" dirty="0" err="1">
                          <a:solidFill>
                            <a:srgbClr val="000000"/>
                          </a:solidFill>
                          <a:effectLst/>
                          <a:latin typeface="Calibri" panose="020F0502020204030204" pitchFamily="34" charset="0"/>
                        </a:rPr>
                        <a:t>Growth</a:t>
                      </a:r>
                      <a:endParaRPr lang="sv-SE"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sv-SE" sz="1400" b="0" i="0" u="none" strike="noStrike">
                          <a:solidFill>
                            <a:srgbClr val="000000"/>
                          </a:solidFill>
                          <a:effectLst/>
                          <a:latin typeface="Calibri" panose="020F0502020204030204" pitchFamily="34" charset="0"/>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sv-SE" sz="1400" b="0" i="0" u="none" strike="noStrike" dirty="0">
                          <a:solidFill>
                            <a:srgbClr val="000000"/>
                          </a:solidFill>
                          <a:effectLst/>
                          <a:latin typeface="Calibri" panose="020F0502020204030204" pitchFamily="34" charset="0"/>
                        </a:rPr>
                        <a:t>Slaktkroppstillväxt</a:t>
                      </a:r>
                    </a:p>
                    <a:p>
                      <a:pPr algn="ctr" fontAlgn="ctr"/>
                      <a:r>
                        <a:rPr lang="sv-SE" sz="1400" b="0" i="0" u="none" strike="noStrike" dirty="0">
                          <a:solidFill>
                            <a:srgbClr val="000000"/>
                          </a:solidFill>
                          <a:effectLst/>
                          <a:latin typeface="Calibri" panose="020F0502020204030204" pitchFamily="34" charset="0"/>
                        </a:rPr>
                        <a:t>Daily </a:t>
                      </a:r>
                      <a:r>
                        <a:rPr lang="sv-SE" sz="1400" b="0" i="0" u="none" strike="noStrike" dirty="0" err="1">
                          <a:solidFill>
                            <a:srgbClr val="000000"/>
                          </a:solidFill>
                          <a:effectLst/>
                          <a:latin typeface="Calibri" panose="020F0502020204030204" pitchFamily="34" charset="0"/>
                        </a:rPr>
                        <a:t>carcass</a:t>
                      </a:r>
                      <a:r>
                        <a:rPr lang="sv-SE" sz="1400" b="0" i="0" u="none" strike="noStrike" dirty="0">
                          <a:solidFill>
                            <a:srgbClr val="000000"/>
                          </a:solidFill>
                          <a:effectLst/>
                          <a:latin typeface="Calibri" panose="020F0502020204030204" pitchFamily="34" charset="0"/>
                        </a:rPr>
                        <a:t> </a:t>
                      </a:r>
                      <a:r>
                        <a:rPr lang="sv-SE" sz="1400" b="0" i="0" u="none" strike="noStrike" dirty="0" err="1">
                          <a:solidFill>
                            <a:srgbClr val="000000"/>
                          </a:solidFill>
                          <a:effectLst/>
                          <a:latin typeface="Calibri" panose="020F0502020204030204" pitchFamily="34" charset="0"/>
                        </a:rPr>
                        <a:t>gain</a:t>
                      </a:r>
                      <a:endParaRPr lang="sv-SE"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6289634"/>
                  </a:ext>
                </a:extLst>
              </a:tr>
              <a:tr h="1092495">
                <a:tc>
                  <a:txBody>
                    <a:bodyPr/>
                    <a:lstStyle/>
                    <a:p>
                      <a:pPr algn="ctr" fontAlgn="b"/>
                      <a:r>
                        <a:rPr lang="sv-SE" sz="1400" b="0" i="0" u="none" strike="noStrike" dirty="0">
                          <a:solidFill>
                            <a:srgbClr val="000000"/>
                          </a:solidFill>
                          <a:effectLst/>
                          <a:latin typeface="Calibri" panose="020F0502020204030204" pitchFamily="34" charset="0"/>
                        </a:rPr>
                        <a:t>Produktions Index</a:t>
                      </a:r>
                    </a:p>
                    <a:p>
                      <a:pPr algn="ctr" fontAlgn="b"/>
                      <a:r>
                        <a:rPr lang="sv-SE" sz="1400" b="0" i="0" u="none" strike="noStrike" dirty="0" err="1">
                          <a:solidFill>
                            <a:srgbClr val="000000"/>
                          </a:solidFill>
                          <a:effectLst/>
                          <a:latin typeface="Calibri" panose="020F0502020204030204" pitchFamily="34" charset="0"/>
                        </a:rPr>
                        <a:t>Production</a:t>
                      </a:r>
                      <a:r>
                        <a:rPr lang="sv-SE" sz="1400" b="0" i="0" u="none" strike="noStrike" dirty="0">
                          <a:solidFill>
                            <a:srgbClr val="000000"/>
                          </a:solidFill>
                          <a:effectLst/>
                          <a:latin typeface="Calibri" panose="020F0502020204030204" pitchFamily="34" charset="0"/>
                        </a:rPr>
                        <a:t> Index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sv-SE"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sv-SE" sz="1400" b="0" i="0" u="none" strike="noStrike" dirty="0" err="1">
                          <a:solidFill>
                            <a:srgbClr val="000000"/>
                          </a:solidFill>
                          <a:effectLst/>
                          <a:latin typeface="Calibri" panose="020F0502020204030204" pitchFamily="34" charset="0"/>
                        </a:rPr>
                        <a:t>Ettårsvikt</a:t>
                      </a:r>
                      <a:endParaRPr lang="sv-SE" sz="1400" b="0" i="0" u="none" strike="noStrike" dirty="0">
                        <a:solidFill>
                          <a:srgbClr val="000000"/>
                        </a:solidFill>
                        <a:effectLst/>
                        <a:latin typeface="Calibri" panose="020F0502020204030204" pitchFamily="34" charset="0"/>
                      </a:endParaRPr>
                    </a:p>
                    <a:p>
                      <a:pPr algn="ctr" fontAlgn="ctr"/>
                      <a:r>
                        <a:rPr lang="sv-SE" sz="1400" b="0" i="0" u="none" strike="noStrike" dirty="0">
                          <a:solidFill>
                            <a:srgbClr val="000000"/>
                          </a:solidFill>
                          <a:effectLst/>
                          <a:latin typeface="Calibri" panose="020F0502020204030204" pitchFamily="34" charset="0"/>
                        </a:rPr>
                        <a:t>Post </a:t>
                      </a:r>
                      <a:r>
                        <a:rPr lang="sv-SE" sz="1400" b="0" i="0" u="none" strike="noStrike" dirty="0" err="1">
                          <a:solidFill>
                            <a:srgbClr val="000000"/>
                          </a:solidFill>
                          <a:effectLst/>
                          <a:latin typeface="Calibri" panose="020F0502020204030204" pitchFamily="34" charset="0"/>
                        </a:rPr>
                        <a:t>weaning</a:t>
                      </a:r>
                      <a:r>
                        <a:rPr lang="sv-SE" sz="1400" b="0" i="0" u="none" strike="noStrike" dirty="0">
                          <a:solidFill>
                            <a:srgbClr val="000000"/>
                          </a:solidFill>
                          <a:effectLst/>
                          <a:latin typeface="Calibri" panose="020F0502020204030204" pitchFamily="34" charset="0"/>
                        </a:rPr>
                        <a:t> </a:t>
                      </a:r>
                      <a:r>
                        <a:rPr lang="sv-SE" sz="1400" b="0" i="0" u="none" strike="noStrike" dirty="0" err="1">
                          <a:solidFill>
                            <a:srgbClr val="000000"/>
                          </a:solidFill>
                          <a:effectLst/>
                          <a:latin typeface="Calibri" panose="020F0502020204030204" pitchFamily="34" charset="0"/>
                        </a:rPr>
                        <a:t>gain</a:t>
                      </a:r>
                      <a:r>
                        <a:rPr lang="sv-SE" sz="1400" b="0" i="0" u="none" strike="noStrike" dirty="0">
                          <a:solidFill>
                            <a:srgbClr val="000000"/>
                          </a:solidFill>
                          <a:effectLst/>
                          <a:latin typeface="Calibri" panose="020F0502020204030204" pitchFamily="34" charset="0"/>
                        </a:rPr>
                        <a:t>/</a:t>
                      </a:r>
                      <a:r>
                        <a:rPr lang="sv-SE" sz="1400" b="0" i="0" u="none" strike="noStrike" dirty="0" err="1">
                          <a:solidFill>
                            <a:srgbClr val="000000"/>
                          </a:solidFill>
                          <a:effectLst/>
                          <a:latin typeface="Calibri" panose="020F0502020204030204" pitchFamily="34" charset="0"/>
                        </a:rPr>
                        <a:t>yearling</a:t>
                      </a:r>
                      <a:r>
                        <a:rPr lang="sv-SE" sz="1400" b="0" i="0" u="none" strike="noStrike" dirty="0">
                          <a:solidFill>
                            <a:srgbClr val="000000"/>
                          </a:solidFill>
                          <a:effectLst/>
                          <a:latin typeface="Calibri" panose="020F0502020204030204" pitchFamily="34" charset="0"/>
                        </a:rPr>
                        <a:t> </a:t>
                      </a:r>
                      <a:r>
                        <a:rPr lang="sv-SE" sz="1400" b="0" i="0" u="none" strike="noStrike" dirty="0" err="1">
                          <a:solidFill>
                            <a:srgbClr val="000000"/>
                          </a:solidFill>
                          <a:effectLst/>
                          <a:latin typeface="Calibri" panose="020F0502020204030204" pitchFamily="34" charset="0"/>
                        </a:rPr>
                        <a:t>weight</a:t>
                      </a:r>
                      <a:endParaRPr lang="sv-SE"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5729722"/>
                  </a:ext>
                </a:extLst>
              </a:tr>
              <a:tr h="1092495">
                <a:tc>
                  <a:txBody>
                    <a:bodyPr/>
                    <a:lstStyle/>
                    <a:p>
                      <a:pPr algn="ctr" fontAlgn="b"/>
                      <a:r>
                        <a:rPr lang="sv-SE"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1400" b="0" i="0" u="none" strike="noStrike" dirty="0">
                          <a:solidFill>
                            <a:srgbClr val="000000"/>
                          </a:solidFill>
                          <a:effectLst/>
                          <a:latin typeface="Calibri" panose="020F0502020204030204" pitchFamily="34" charset="0"/>
                        </a:rPr>
                        <a:t>Slaktegenskaper</a:t>
                      </a:r>
                    </a:p>
                    <a:p>
                      <a:pPr algn="ctr" fontAlgn="b"/>
                      <a:r>
                        <a:rPr lang="sv-SE" sz="1400" b="0" i="0" u="none" strike="noStrike" dirty="0" err="1">
                          <a:solidFill>
                            <a:srgbClr val="000000"/>
                          </a:solidFill>
                          <a:effectLst/>
                          <a:latin typeface="Calibri" panose="020F0502020204030204" pitchFamily="34" charset="0"/>
                        </a:rPr>
                        <a:t>Slaughter</a:t>
                      </a:r>
                      <a:r>
                        <a:rPr lang="sv-SE" sz="1400" b="0" i="0" u="none" strike="noStrike" dirty="0">
                          <a:solidFill>
                            <a:srgbClr val="000000"/>
                          </a:solidFill>
                          <a:effectLst/>
                          <a:latin typeface="Calibri" panose="020F0502020204030204" pitchFamily="34" charset="0"/>
                        </a:rPr>
                        <a:t> </a:t>
                      </a:r>
                      <a:r>
                        <a:rPr lang="sv-SE" sz="1400" b="0" i="0" u="none" strike="noStrike" dirty="0" err="1">
                          <a:solidFill>
                            <a:srgbClr val="000000"/>
                          </a:solidFill>
                          <a:effectLst/>
                          <a:latin typeface="Calibri" panose="020F0502020204030204" pitchFamily="34" charset="0"/>
                        </a:rPr>
                        <a:t>quality</a:t>
                      </a:r>
                      <a:endParaRPr lang="sv-SE"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sv-SE" sz="1400" b="0" i="0" u="none" strike="noStrike">
                          <a:solidFill>
                            <a:srgbClr val="000000"/>
                          </a:solidFill>
                          <a:effectLst/>
                          <a:latin typeface="Calibri" panose="020F0502020204030204" pitchFamily="34" charset="0"/>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sv-SE" sz="1400" b="0" i="0" u="none" strike="noStrike" dirty="0">
                          <a:solidFill>
                            <a:srgbClr val="000000"/>
                          </a:solidFill>
                          <a:effectLst/>
                          <a:latin typeface="Calibri" panose="020F0502020204030204" pitchFamily="34" charset="0"/>
                        </a:rPr>
                        <a:t>Fettklass</a:t>
                      </a:r>
                    </a:p>
                    <a:p>
                      <a:pPr algn="ctr" fontAlgn="ctr"/>
                      <a:r>
                        <a:rPr lang="sv-SE" sz="1400" b="0" i="0" u="none" strike="noStrike" dirty="0">
                          <a:solidFill>
                            <a:srgbClr val="000000"/>
                          </a:solidFill>
                          <a:effectLst/>
                          <a:latin typeface="Calibri" panose="020F0502020204030204" pitchFamily="34" charset="0"/>
                        </a:rPr>
                        <a:t>Fat, </a:t>
                      </a:r>
                      <a:r>
                        <a:rPr lang="sv-SE" sz="1400" b="0" i="0" u="none" strike="noStrike" dirty="0" err="1">
                          <a:solidFill>
                            <a:srgbClr val="000000"/>
                          </a:solidFill>
                          <a:effectLst/>
                          <a:latin typeface="Calibri" panose="020F0502020204030204" pitchFamily="34" charset="0"/>
                        </a:rPr>
                        <a:t>carcass</a:t>
                      </a:r>
                      <a:endParaRPr lang="sv-SE"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5376258"/>
                  </a:ext>
                </a:extLst>
              </a:tr>
              <a:tr h="1092495">
                <a:tc>
                  <a:txBody>
                    <a:bodyPr/>
                    <a:lstStyle/>
                    <a:p>
                      <a:pPr algn="ctr" fontAlgn="b"/>
                      <a:r>
                        <a:rPr lang="sv-SE"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sv-SE"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sv-SE"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sv-SE" sz="1400" b="0" i="0" u="none" strike="noStrike" dirty="0">
                          <a:solidFill>
                            <a:srgbClr val="000000"/>
                          </a:solidFill>
                          <a:effectLst/>
                          <a:latin typeface="Calibri" panose="020F0502020204030204" pitchFamily="34" charset="0"/>
                        </a:rPr>
                        <a:t>Formklass</a:t>
                      </a:r>
                    </a:p>
                    <a:p>
                      <a:pPr algn="ctr" fontAlgn="ctr"/>
                      <a:r>
                        <a:rPr lang="sv-SE" sz="1400" b="0" i="0" u="none" strike="noStrike" dirty="0" err="1">
                          <a:solidFill>
                            <a:srgbClr val="000000"/>
                          </a:solidFill>
                          <a:effectLst/>
                          <a:latin typeface="Calibri" panose="020F0502020204030204" pitchFamily="34" charset="0"/>
                        </a:rPr>
                        <a:t>Carcass</a:t>
                      </a:r>
                      <a:r>
                        <a:rPr lang="sv-SE" sz="1400" b="0" i="0" u="none" strike="noStrike" dirty="0">
                          <a:solidFill>
                            <a:srgbClr val="000000"/>
                          </a:solidFill>
                          <a:effectLst/>
                          <a:latin typeface="Calibri" panose="020F0502020204030204" pitchFamily="34" charset="0"/>
                        </a:rPr>
                        <a:t> </a:t>
                      </a:r>
                      <a:r>
                        <a:rPr lang="sv-SE" sz="1400" b="0" i="0" u="none" strike="noStrike" dirty="0" err="1">
                          <a:solidFill>
                            <a:srgbClr val="000000"/>
                          </a:solidFill>
                          <a:effectLst/>
                          <a:latin typeface="Calibri" panose="020F0502020204030204" pitchFamily="34" charset="0"/>
                        </a:rPr>
                        <a:t>conformation</a:t>
                      </a:r>
                      <a:r>
                        <a:rPr lang="sv-SE" sz="1400" b="0" i="0" u="none" strike="noStrike" dirty="0">
                          <a:solidFill>
                            <a:srgbClr val="000000"/>
                          </a:solidFill>
                          <a:effectLst/>
                          <a:latin typeface="Calibri" panose="020F0502020204030204" pitchFamily="34" charset="0"/>
                        </a:rPr>
                        <a:t> score/EUROP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1400" b="0" i="0" u="none" strike="noStrike" dirty="0">
                          <a:solidFill>
                            <a:srgbClr val="000000"/>
                          </a:solidFill>
                          <a:effectLst/>
                          <a:latin typeface="Calibri" panose="020F0502020204030204" pitchFamily="34" charset="0"/>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063543"/>
                  </a:ext>
                </a:extLst>
              </a:tr>
            </a:tbl>
          </a:graphicData>
        </a:graphic>
      </p:graphicFrame>
    </p:spTree>
    <p:extLst>
      <p:ext uri="{BB962C8B-B14F-4D97-AF65-F5344CB8AC3E}">
        <p14:creationId xmlns:p14="http://schemas.microsoft.com/office/powerpoint/2010/main" val="3628319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8FC0A6-910B-E456-B457-F578A91D6B69}"/>
              </a:ext>
            </a:extLst>
          </p:cNvPr>
          <p:cNvSpPr>
            <a:spLocks noGrp="1"/>
          </p:cNvSpPr>
          <p:nvPr>
            <p:ph type="title"/>
          </p:nvPr>
        </p:nvSpPr>
        <p:spPr/>
        <p:txBody>
          <a:bodyPr/>
          <a:lstStyle/>
          <a:p>
            <a:r>
              <a:rPr lang="sv-SE" dirty="0"/>
              <a:t>Dam Index</a:t>
            </a:r>
          </a:p>
        </p:txBody>
      </p:sp>
      <p:graphicFrame>
        <p:nvGraphicFramePr>
          <p:cNvPr id="9" name="Platshållare för innehåll 8">
            <a:extLst>
              <a:ext uri="{FF2B5EF4-FFF2-40B4-BE49-F238E27FC236}">
                <a16:creationId xmlns:a16="http://schemas.microsoft.com/office/drawing/2014/main" id="{CCEEC74C-AB36-3BB5-B9D0-B8A834A0DE35}"/>
              </a:ext>
            </a:extLst>
          </p:cNvPr>
          <p:cNvGraphicFramePr>
            <a:graphicFrameLocks noGrp="1"/>
          </p:cNvGraphicFramePr>
          <p:nvPr>
            <p:ph idx="1"/>
            <p:extLst>
              <p:ext uri="{D42A27DB-BD31-4B8C-83A1-F6EECF244321}">
                <p14:modId xmlns:p14="http://schemas.microsoft.com/office/powerpoint/2010/main" val="548249217"/>
              </p:ext>
            </p:extLst>
          </p:nvPr>
        </p:nvGraphicFramePr>
        <p:xfrm>
          <a:off x="1403498" y="1690688"/>
          <a:ext cx="8261497" cy="4281305"/>
        </p:xfrm>
        <a:graphic>
          <a:graphicData uri="http://schemas.openxmlformats.org/drawingml/2006/table">
            <a:tbl>
              <a:tblPr/>
              <a:tblGrid>
                <a:gridCol w="2144683">
                  <a:extLst>
                    <a:ext uri="{9D8B030D-6E8A-4147-A177-3AD203B41FA5}">
                      <a16:colId xmlns:a16="http://schemas.microsoft.com/office/drawing/2014/main" val="4071222342"/>
                    </a:ext>
                  </a:extLst>
                </a:gridCol>
                <a:gridCol w="2323406">
                  <a:extLst>
                    <a:ext uri="{9D8B030D-6E8A-4147-A177-3AD203B41FA5}">
                      <a16:colId xmlns:a16="http://schemas.microsoft.com/office/drawing/2014/main" val="1861405064"/>
                    </a:ext>
                  </a:extLst>
                </a:gridCol>
                <a:gridCol w="857873">
                  <a:extLst>
                    <a:ext uri="{9D8B030D-6E8A-4147-A177-3AD203B41FA5}">
                      <a16:colId xmlns:a16="http://schemas.microsoft.com/office/drawing/2014/main" val="1334288303"/>
                    </a:ext>
                  </a:extLst>
                </a:gridCol>
                <a:gridCol w="2077662">
                  <a:extLst>
                    <a:ext uri="{9D8B030D-6E8A-4147-A177-3AD203B41FA5}">
                      <a16:colId xmlns:a16="http://schemas.microsoft.com/office/drawing/2014/main" val="3623551781"/>
                    </a:ext>
                  </a:extLst>
                </a:gridCol>
                <a:gridCol w="857873">
                  <a:extLst>
                    <a:ext uri="{9D8B030D-6E8A-4147-A177-3AD203B41FA5}">
                      <a16:colId xmlns:a16="http://schemas.microsoft.com/office/drawing/2014/main" val="644243395"/>
                    </a:ext>
                  </a:extLst>
                </a:gridCol>
              </a:tblGrid>
              <a:tr h="856261">
                <a:tc>
                  <a:txBody>
                    <a:bodyPr/>
                    <a:lstStyle/>
                    <a:p>
                      <a:pPr algn="ctr" fontAlgn="b"/>
                      <a:r>
                        <a:rPr lang="sv-SE" sz="14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sv-SE"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sv-SE"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sv-SE" sz="1400" b="0" i="0" u="none" strike="noStrike" dirty="0">
                          <a:solidFill>
                            <a:srgbClr val="000000"/>
                          </a:solidFill>
                          <a:effectLst/>
                          <a:latin typeface="Calibri" panose="020F0502020204030204" pitchFamily="34" charset="0"/>
                        </a:rPr>
                        <a:t>Lätta kalvningar kviga</a:t>
                      </a:r>
                    </a:p>
                    <a:p>
                      <a:pPr algn="ctr" fontAlgn="ctr"/>
                      <a:r>
                        <a:rPr lang="sv-SE" sz="1400" b="0" i="0" u="none" strike="noStrike" dirty="0" err="1">
                          <a:solidFill>
                            <a:srgbClr val="000000"/>
                          </a:solidFill>
                          <a:effectLst/>
                          <a:latin typeface="Calibri" panose="020F0502020204030204" pitchFamily="34" charset="0"/>
                        </a:rPr>
                        <a:t>Easy</a:t>
                      </a:r>
                      <a:r>
                        <a:rPr lang="sv-SE" sz="1400" b="0" i="0" u="none" strike="noStrike" dirty="0">
                          <a:solidFill>
                            <a:srgbClr val="000000"/>
                          </a:solidFill>
                          <a:effectLst/>
                          <a:latin typeface="Calibri" panose="020F0502020204030204" pitchFamily="34" charset="0"/>
                        </a:rPr>
                        <a:t> </a:t>
                      </a:r>
                      <a:r>
                        <a:rPr lang="sv-SE" sz="1400" b="0" i="0" u="none" strike="noStrike" dirty="0" err="1">
                          <a:solidFill>
                            <a:srgbClr val="000000"/>
                          </a:solidFill>
                          <a:effectLst/>
                          <a:latin typeface="Calibri" panose="020F0502020204030204" pitchFamily="34" charset="0"/>
                        </a:rPr>
                        <a:t>calving</a:t>
                      </a:r>
                      <a:r>
                        <a:rPr lang="sv-SE" sz="1400" b="0" i="0" u="none" strike="noStrike" dirty="0">
                          <a:solidFill>
                            <a:srgbClr val="000000"/>
                          </a:solidFill>
                          <a:effectLst/>
                          <a:latin typeface="Calibri" panose="020F0502020204030204" pitchFamily="34" charset="0"/>
                        </a:rPr>
                        <a:t> </a:t>
                      </a:r>
                      <a:r>
                        <a:rPr lang="sv-SE" sz="1400" b="0" i="0" u="none" strike="noStrike" dirty="0" err="1">
                          <a:solidFill>
                            <a:srgbClr val="000000"/>
                          </a:solidFill>
                          <a:effectLst/>
                          <a:latin typeface="Calibri" panose="020F0502020204030204" pitchFamily="34" charset="0"/>
                        </a:rPr>
                        <a:t>heifer</a:t>
                      </a:r>
                      <a:endParaRPr lang="sv-SE"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7861510"/>
                  </a:ext>
                </a:extLst>
              </a:tr>
              <a:tr h="856261">
                <a:tc>
                  <a:txBody>
                    <a:bodyPr/>
                    <a:lstStyle/>
                    <a:p>
                      <a:pPr algn="ctr" fontAlgn="b"/>
                      <a:r>
                        <a:rPr lang="sv-SE"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400" b="0" i="0" u="none" strike="noStrike" dirty="0">
                          <a:solidFill>
                            <a:srgbClr val="000000"/>
                          </a:solidFill>
                          <a:effectLst/>
                          <a:latin typeface="Calibri" panose="020F0502020204030204" pitchFamily="34" charset="0"/>
                        </a:rPr>
                        <a:t>Kalvningsegenskaper </a:t>
                      </a:r>
                      <a:r>
                        <a:rPr lang="sv-SE" sz="1400" b="0" i="0" u="none" strike="noStrike" dirty="0" err="1">
                          <a:solidFill>
                            <a:srgbClr val="000000"/>
                          </a:solidFill>
                          <a:effectLst/>
                          <a:latin typeface="Calibri" panose="020F0502020204030204" pitchFamily="34" charset="0"/>
                        </a:rPr>
                        <a:t>maternellt</a:t>
                      </a:r>
                      <a:endParaRPr lang="sv-SE" sz="1400" b="0" i="0" u="none" strike="noStrike" dirty="0">
                        <a:solidFill>
                          <a:srgbClr val="000000"/>
                        </a:solidFill>
                        <a:effectLst/>
                        <a:latin typeface="Calibri" panose="020F0502020204030204" pitchFamily="34" charset="0"/>
                      </a:endParaRPr>
                    </a:p>
                    <a:p>
                      <a:pPr algn="ctr" fontAlgn="ctr"/>
                      <a:r>
                        <a:rPr lang="sv-SE" sz="1400" b="0" i="0" u="none" strike="noStrike" dirty="0" err="1">
                          <a:solidFill>
                            <a:srgbClr val="000000"/>
                          </a:solidFill>
                          <a:effectLst/>
                          <a:latin typeface="Calibri" panose="020F0502020204030204" pitchFamily="34" charset="0"/>
                        </a:rPr>
                        <a:t>Calving</a:t>
                      </a:r>
                      <a:r>
                        <a:rPr lang="sv-SE" sz="1400" b="0" i="0" u="none" strike="noStrike" dirty="0">
                          <a:solidFill>
                            <a:srgbClr val="000000"/>
                          </a:solidFill>
                          <a:effectLst/>
                          <a:latin typeface="Calibri" panose="020F0502020204030204" pitchFamily="34" charset="0"/>
                        </a:rPr>
                        <a:t> </a:t>
                      </a:r>
                      <a:r>
                        <a:rPr lang="sv-SE" sz="1400" b="0" i="0" u="none" strike="noStrike" dirty="0" err="1">
                          <a:solidFill>
                            <a:srgbClr val="000000"/>
                          </a:solidFill>
                          <a:effectLst/>
                          <a:latin typeface="Calibri" panose="020F0502020204030204" pitchFamily="34" charset="0"/>
                        </a:rPr>
                        <a:t>maternal</a:t>
                      </a:r>
                      <a:endParaRPr lang="sv-SE"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400" b="0" i="0" u="none" strike="noStrike">
                          <a:solidFill>
                            <a:srgbClr val="000000"/>
                          </a:solidFill>
                          <a:effectLst/>
                          <a:latin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400" b="0" i="0" u="none" strike="noStrike" dirty="0">
                          <a:solidFill>
                            <a:srgbClr val="000000"/>
                          </a:solidFill>
                          <a:effectLst/>
                          <a:latin typeface="Calibri" panose="020F0502020204030204" pitchFamily="34" charset="0"/>
                        </a:rPr>
                        <a:t>Kalvöverlevnad kviga</a:t>
                      </a:r>
                    </a:p>
                    <a:p>
                      <a:pPr algn="ctr" fontAlgn="ctr"/>
                      <a:r>
                        <a:rPr lang="sv-SE" sz="1400" b="0" i="0" u="none" strike="noStrike" dirty="0" err="1">
                          <a:solidFill>
                            <a:srgbClr val="000000"/>
                          </a:solidFill>
                          <a:effectLst/>
                          <a:latin typeface="Calibri" panose="020F0502020204030204" pitchFamily="34" charset="0"/>
                        </a:rPr>
                        <a:t>Calf</a:t>
                      </a:r>
                      <a:r>
                        <a:rPr lang="sv-SE" sz="1400" b="0" i="0" u="none" strike="noStrike" dirty="0">
                          <a:solidFill>
                            <a:srgbClr val="000000"/>
                          </a:solidFill>
                          <a:effectLst/>
                          <a:latin typeface="Calibri" panose="020F0502020204030204" pitchFamily="34" charset="0"/>
                        </a:rPr>
                        <a:t> </a:t>
                      </a:r>
                      <a:r>
                        <a:rPr lang="sv-SE" sz="1400" b="0" i="0" u="none" strike="noStrike" dirty="0" err="1">
                          <a:solidFill>
                            <a:srgbClr val="000000"/>
                          </a:solidFill>
                          <a:effectLst/>
                          <a:latin typeface="Calibri" panose="020F0502020204030204" pitchFamily="34" charset="0"/>
                        </a:rPr>
                        <a:t>survivial</a:t>
                      </a:r>
                      <a:r>
                        <a:rPr lang="sv-SE" sz="1400" b="0" i="0" u="none" strike="noStrike" dirty="0">
                          <a:solidFill>
                            <a:srgbClr val="000000"/>
                          </a:solidFill>
                          <a:effectLst/>
                          <a:latin typeface="Calibri" panose="020F0502020204030204" pitchFamily="34" charset="0"/>
                        </a:rPr>
                        <a:t> </a:t>
                      </a:r>
                      <a:r>
                        <a:rPr lang="sv-SE" sz="1400" b="0" i="0" u="none" strike="noStrike" dirty="0" err="1">
                          <a:solidFill>
                            <a:srgbClr val="000000"/>
                          </a:solidFill>
                          <a:effectLst/>
                          <a:latin typeface="Calibri" panose="020F0502020204030204" pitchFamily="34" charset="0"/>
                        </a:rPr>
                        <a:t>heifer</a:t>
                      </a:r>
                      <a:endParaRPr lang="sv-SE"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5764571"/>
                  </a:ext>
                </a:extLst>
              </a:tr>
              <a:tr h="856261">
                <a:tc>
                  <a:txBody>
                    <a:bodyPr/>
                    <a:lstStyle/>
                    <a:p>
                      <a:pPr algn="ctr" fontAlgn="b"/>
                      <a:r>
                        <a:rPr lang="sv-SE" sz="1400" b="0" i="0" u="none" strike="noStrike">
                          <a:solidFill>
                            <a:srgbClr val="000000"/>
                          </a:solidFill>
                          <a:effectLst/>
                          <a:latin typeface="Calibri" panose="020F0502020204030204" pitchFamily="34" charset="0"/>
                        </a:rPr>
                        <a:t>Dam Index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v-SE"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400" b="0" i="0" u="none" strike="noStrike" dirty="0">
                          <a:solidFill>
                            <a:srgbClr val="000000"/>
                          </a:solidFill>
                          <a:effectLst/>
                          <a:latin typeface="Calibri" panose="020F0502020204030204" pitchFamily="34" charset="0"/>
                        </a:rPr>
                        <a:t>Lätta kalvningar ko</a:t>
                      </a:r>
                    </a:p>
                    <a:p>
                      <a:pPr algn="ctr" fontAlgn="ctr"/>
                      <a:r>
                        <a:rPr lang="sv-SE" sz="1400" b="0" i="0" u="none" strike="noStrike" dirty="0" err="1">
                          <a:solidFill>
                            <a:srgbClr val="000000"/>
                          </a:solidFill>
                          <a:effectLst/>
                          <a:latin typeface="Calibri" panose="020F0502020204030204" pitchFamily="34" charset="0"/>
                        </a:rPr>
                        <a:t>Easy</a:t>
                      </a:r>
                      <a:r>
                        <a:rPr lang="sv-SE" sz="1400" b="0" i="0" u="none" strike="noStrike" dirty="0">
                          <a:solidFill>
                            <a:srgbClr val="000000"/>
                          </a:solidFill>
                          <a:effectLst/>
                          <a:latin typeface="Calibri" panose="020F0502020204030204" pitchFamily="34" charset="0"/>
                        </a:rPr>
                        <a:t> </a:t>
                      </a:r>
                      <a:r>
                        <a:rPr lang="sv-SE" sz="1400" b="0" i="0" u="none" strike="noStrike" dirty="0" err="1">
                          <a:solidFill>
                            <a:srgbClr val="000000"/>
                          </a:solidFill>
                          <a:effectLst/>
                          <a:latin typeface="Calibri" panose="020F0502020204030204" pitchFamily="34" charset="0"/>
                        </a:rPr>
                        <a:t>calving</a:t>
                      </a:r>
                      <a:r>
                        <a:rPr lang="sv-SE" sz="1400" b="0" i="0" u="none" strike="noStrike" dirty="0">
                          <a:solidFill>
                            <a:srgbClr val="000000"/>
                          </a:solidFill>
                          <a:effectLst/>
                          <a:latin typeface="Calibri" panose="020F0502020204030204" pitchFamily="34" charset="0"/>
                        </a:rPr>
                        <a:t> </a:t>
                      </a:r>
                      <a:r>
                        <a:rPr lang="sv-SE" sz="1400" b="0" i="0" u="none" strike="noStrike" dirty="0" err="1">
                          <a:solidFill>
                            <a:srgbClr val="000000"/>
                          </a:solidFill>
                          <a:effectLst/>
                          <a:latin typeface="Calibri" panose="020F0502020204030204" pitchFamily="34" charset="0"/>
                        </a:rPr>
                        <a:t>cow</a:t>
                      </a:r>
                      <a:endParaRPr lang="sv-SE"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9045786"/>
                  </a:ext>
                </a:extLst>
              </a:tr>
              <a:tr h="856261">
                <a:tc>
                  <a:txBody>
                    <a:bodyPr/>
                    <a:lstStyle/>
                    <a:p>
                      <a:pPr algn="ctr" fontAlgn="b"/>
                      <a:r>
                        <a:rPr lang="sv-SE"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sv-SE"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sv-SE" sz="1400" b="0" i="0" u="none" strike="noStrike" dirty="0">
                          <a:solidFill>
                            <a:srgbClr val="000000"/>
                          </a:solidFill>
                          <a:effectLst/>
                          <a:latin typeface="Calibri" panose="020F0502020204030204" pitchFamily="34" charset="0"/>
                        </a:rPr>
                        <a:t>Kalvöverlevnad ko</a:t>
                      </a:r>
                    </a:p>
                    <a:p>
                      <a:pPr algn="ctr" fontAlgn="ctr"/>
                      <a:r>
                        <a:rPr lang="sv-SE" sz="1400" b="0" i="0" u="none" strike="noStrike" dirty="0" err="1">
                          <a:solidFill>
                            <a:srgbClr val="000000"/>
                          </a:solidFill>
                          <a:effectLst/>
                          <a:latin typeface="Calibri" panose="020F0502020204030204" pitchFamily="34" charset="0"/>
                        </a:rPr>
                        <a:t>Calf</a:t>
                      </a:r>
                      <a:r>
                        <a:rPr lang="sv-SE" sz="1400" b="0" i="0" u="none" strike="noStrike" dirty="0">
                          <a:solidFill>
                            <a:srgbClr val="000000"/>
                          </a:solidFill>
                          <a:effectLst/>
                          <a:latin typeface="Calibri" panose="020F0502020204030204" pitchFamily="34" charset="0"/>
                        </a:rPr>
                        <a:t> </a:t>
                      </a:r>
                      <a:r>
                        <a:rPr lang="sv-SE" sz="1400" b="0" i="0" u="none" strike="noStrike" dirty="0" err="1">
                          <a:solidFill>
                            <a:srgbClr val="000000"/>
                          </a:solidFill>
                          <a:effectLst/>
                          <a:latin typeface="Calibri" panose="020F0502020204030204" pitchFamily="34" charset="0"/>
                        </a:rPr>
                        <a:t>survivial</a:t>
                      </a:r>
                      <a:r>
                        <a:rPr lang="sv-SE" sz="1400" b="0" i="0" u="none" strike="noStrike" dirty="0">
                          <a:solidFill>
                            <a:srgbClr val="000000"/>
                          </a:solidFill>
                          <a:effectLst/>
                          <a:latin typeface="Calibri" panose="020F0502020204030204" pitchFamily="34" charset="0"/>
                        </a:rPr>
                        <a:t> </a:t>
                      </a:r>
                      <a:r>
                        <a:rPr lang="sv-SE" sz="1400" b="0" i="0" u="none" strike="noStrike" dirty="0" err="1">
                          <a:solidFill>
                            <a:srgbClr val="000000"/>
                          </a:solidFill>
                          <a:effectLst/>
                          <a:latin typeface="Calibri" panose="020F0502020204030204" pitchFamily="34" charset="0"/>
                        </a:rPr>
                        <a:t>cow</a:t>
                      </a:r>
                      <a:endParaRPr lang="sv-SE"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1683373"/>
                  </a:ext>
                </a:extLst>
              </a:tr>
              <a:tr h="856261">
                <a:tc>
                  <a:txBody>
                    <a:bodyPr/>
                    <a:lstStyle/>
                    <a:p>
                      <a:pPr algn="ctr" fontAlgn="b"/>
                      <a:r>
                        <a:rPr lang="sv-SE"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sv-SE" sz="1400" b="0" i="0" u="none" strike="noStrike" dirty="0">
                          <a:solidFill>
                            <a:srgbClr val="000000"/>
                          </a:solidFill>
                          <a:effectLst/>
                          <a:latin typeface="Calibri" panose="020F0502020204030204" pitchFamily="34" charset="0"/>
                        </a:rPr>
                        <a:t>Mjölk</a:t>
                      </a:r>
                    </a:p>
                    <a:p>
                      <a:pPr algn="ctr" fontAlgn="ctr"/>
                      <a:r>
                        <a:rPr lang="sv-SE" sz="1400" b="0" i="0" u="none" strike="noStrike" dirty="0">
                          <a:solidFill>
                            <a:srgbClr val="000000"/>
                          </a:solidFill>
                          <a:effectLst/>
                          <a:latin typeface="Calibri" panose="020F0502020204030204" pitchFamily="34" charset="0"/>
                        </a:rPr>
                        <a:t>Milk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1400" b="0" i="0" u="none" strike="noStrike" dirty="0">
                          <a:solidFill>
                            <a:srgbClr val="000000"/>
                          </a:solidFill>
                          <a:effectLst/>
                          <a:latin typeface="Calibri" panose="020F0502020204030204" pitchFamily="34" charset="0"/>
                        </a:rPr>
                        <a:t>Avvänjningsvikt, </a:t>
                      </a:r>
                    </a:p>
                    <a:p>
                      <a:pPr algn="ctr" fontAlgn="ctr"/>
                      <a:r>
                        <a:rPr lang="sv-SE" sz="1400" b="0" i="0" u="none" strike="noStrike" dirty="0">
                          <a:solidFill>
                            <a:srgbClr val="000000"/>
                          </a:solidFill>
                          <a:effectLst/>
                          <a:latin typeface="Calibri" panose="020F0502020204030204" pitchFamily="34" charset="0"/>
                        </a:rPr>
                        <a:t>200-dgrs vikt</a:t>
                      </a:r>
                    </a:p>
                    <a:p>
                      <a:pPr algn="ctr" fontAlgn="ctr"/>
                      <a:r>
                        <a:rPr lang="sv-SE" sz="1400" b="0" i="0" u="none" strike="noStrike" dirty="0" err="1">
                          <a:solidFill>
                            <a:srgbClr val="000000"/>
                          </a:solidFill>
                          <a:effectLst/>
                          <a:latin typeface="Calibri" panose="020F0502020204030204" pitchFamily="34" charset="0"/>
                        </a:rPr>
                        <a:t>Weaning</a:t>
                      </a:r>
                      <a:r>
                        <a:rPr lang="sv-SE" sz="1400" b="0" i="0" u="none" strike="noStrike" dirty="0">
                          <a:solidFill>
                            <a:srgbClr val="000000"/>
                          </a:solidFill>
                          <a:effectLst/>
                          <a:latin typeface="Calibri" panose="020F0502020204030204" pitchFamily="34" charset="0"/>
                        </a:rPr>
                        <a:t> </a:t>
                      </a:r>
                      <a:r>
                        <a:rPr lang="sv-SE" sz="1400" b="0" i="0" u="none" strike="noStrike" dirty="0" err="1">
                          <a:solidFill>
                            <a:srgbClr val="000000"/>
                          </a:solidFill>
                          <a:effectLst/>
                          <a:latin typeface="Calibri" panose="020F0502020204030204" pitchFamily="34" charset="0"/>
                        </a:rPr>
                        <a:t>weight</a:t>
                      </a:r>
                      <a:r>
                        <a:rPr lang="sv-SE" sz="1400" b="0" i="0" u="none" strike="noStrike" dirty="0">
                          <a:solidFill>
                            <a:srgbClr val="000000"/>
                          </a:solidFill>
                          <a:effectLst/>
                          <a:latin typeface="Calibri" panose="020F0502020204030204" pitchFamily="34" charset="0"/>
                        </a:rPr>
                        <a:t> </a:t>
                      </a:r>
                      <a:r>
                        <a:rPr lang="sv-SE" sz="1400" b="0" i="0" u="none" strike="noStrike" dirty="0" err="1">
                          <a:solidFill>
                            <a:srgbClr val="000000"/>
                          </a:solidFill>
                          <a:effectLst/>
                          <a:latin typeface="Calibri" panose="020F0502020204030204" pitchFamily="34" charset="0"/>
                        </a:rPr>
                        <a:t>gain</a:t>
                      </a:r>
                      <a:endParaRPr lang="sv-SE"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1400" b="0" i="0" u="none" strike="noStrike" dirty="0">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7046937"/>
                  </a:ext>
                </a:extLst>
              </a:tr>
            </a:tbl>
          </a:graphicData>
        </a:graphic>
      </p:graphicFrame>
    </p:spTree>
    <p:extLst>
      <p:ext uri="{BB962C8B-B14F-4D97-AF65-F5344CB8AC3E}">
        <p14:creationId xmlns:p14="http://schemas.microsoft.com/office/powerpoint/2010/main" val="4083965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A4EA03-A077-1DD9-14E1-A244E6DFF5AA}"/>
              </a:ext>
            </a:extLst>
          </p:cNvPr>
          <p:cNvSpPr>
            <a:spLocks noGrp="1"/>
          </p:cNvSpPr>
          <p:nvPr>
            <p:ph type="title"/>
          </p:nvPr>
        </p:nvSpPr>
        <p:spPr/>
        <p:txBody>
          <a:bodyPr/>
          <a:lstStyle/>
          <a:p>
            <a:r>
              <a:rPr lang="sv-SE" dirty="0"/>
              <a:t>Födelse Index</a:t>
            </a:r>
          </a:p>
        </p:txBody>
      </p:sp>
      <p:graphicFrame>
        <p:nvGraphicFramePr>
          <p:cNvPr id="6" name="Platshållare för innehåll 5">
            <a:extLst>
              <a:ext uri="{FF2B5EF4-FFF2-40B4-BE49-F238E27FC236}">
                <a16:creationId xmlns:a16="http://schemas.microsoft.com/office/drawing/2014/main" id="{67C25BCC-8CFD-6C35-39A3-8780B6E97060}"/>
              </a:ext>
            </a:extLst>
          </p:cNvPr>
          <p:cNvGraphicFramePr>
            <a:graphicFrameLocks noGrp="1"/>
          </p:cNvGraphicFramePr>
          <p:nvPr>
            <p:ph idx="1"/>
            <p:extLst>
              <p:ext uri="{D42A27DB-BD31-4B8C-83A1-F6EECF244321}">
                <p14:modId xmlns:p14="http://schemas.microsoft.com/office/powerpoint/2010/main" val="1615716384"/>
              </p:ext>
            </p:extLst>
          </p:nvPr>
        </p:nvGraphicFramePr>
        <p:xfrm>
          <a:off x="1477926" y="1690688"/>
          <a:ext cx="8420986" cy="4348604"/>
        </p:xfrm>
        <a:graphic>
          <a:graphicData uri="http://schemas.openxmlformats.org/drawingml/2006/table">
            <a:tbl>
              <a:tblPr/>
              <a:tblGrid>
                <a:gridCol w="2186086">
                  <a:extLst>
                    <a:ext uri="{9D8B030D-6E8A-4147-A177-3AD203B41FA5}">
                      <a16:colId xmlns:a16="http://schemas.microsoft.com/office/drawing/2014/main" val="3669709386"/>
                    </a:ext>
                  </a:extLst>
                </a:gridCol>
                <a:gridCol w="2368260">
                  <a:extLst>
                    <a:ext uri="{9D8B030D-6E8A-4147-A177-3AD203B41FA5}">
                      <a16:colId xmlns:a16="http://schemas.microsoft.com/office/drawing/2014/main" val="3910514074"/>
                    </a:ext>
                  </a:extLst>
                </a:gridCol>
                <a:gridCol w="874434">
                  <a:extLst>
                    <a:ext uri="{9D8B030D-6E8A-4147-A177-3AD203B41FA5}">
                      <a16:colId xmlns:a16="http://schemas.microsoft.com/office/drawing/2014/main" val="2601966665"/>
                    </a:ext>
                  </a:extLst>
                </a:gridCol>
                <a:gridCol w="2117772">
                  <a:extLst>
                    <a:ext uri="{9D8B030D-6E8A-4147-A177-3AD203B41FA5}">
                      <a16:colId xmlns:a16="http://schemas.microsoft.com/office/drawing/2014/main" val="4121819899"/>
                    </a:ext>
                  </a:extLst>
                </a:gridCol>
                <a:gridCol w="874434">
                  <a:extLst>
                    <a:ext uri="{9D8B030D-6E8A-4147-A177-3AD203B41FA5}">
                      <a16:colId xmlns:a16="http://schemas.microsoft.com/office/drawing/2014/main" val="478434674"/>
                    </a:ext>
                  </a:extLst>
                </a:gridCol>
              </a:tblGrid>
              <a:tr h="1087151">
                <a:tc>
                  <a:txBody>
                    <a:bodyPr/>
                    <a:lstStyle/>
                    <a:p>
                      <a:pPr algn="ctr" fontAlgn="b"/>
                      <a:r>
                        <a:rPr lang="sv-SE"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sv-SE"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sv-SE"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sv-SE" sz="1400" b="0" i="0" u="none" strike="noStrike" dirty="0">
                          <a:solidFill>
                            <a:srgbClr val="000000"/>
                          </a:solidFill>
                          <a:effectLst/>
                          <a:latin typeface="Calibri" panose="020F0502020204030204" pitchFamily="34" charset="0"/>
                        </a:rPr>
                        <a:t>Lätta kalvningar kviga</a:t>
                      </a:r>
                    </a:p>
                    <a:p>
                      <a:pPr algn="ctr" fontAlgn="ctr"/>
                      <a:r>
                        <a:rPr lang="sv-SE" sz="1400" b="0" i="0" u="none" strike="noStrike" dirty="0" err="1">
                          <a:solidFill>
                            <a:srgbClr val="000000"/>
                          </a:solidFill>
                          <a:effectLst/>
                          <a:latin typeface="Calibri" panose="020F0502020204030204" pitchFamily="34" charset="0"/>
                        </a:rPr>
                        <a:t>Easy</a:t>
                      </a:r>
                      <a:r>
                        <a:rPr lang="sv-SE" sz="1400" b="0" i="0" u="none" strike="noStrike" dirty="0">
                          <a:solidFill>
                            <a:srgbClr val="000000"/>
                          </a:solidFill>
                          <a:effectLst/>
                          <a:latin typeface="Calibri" panose="020F0502020204030204" pitchFamily="34" charset="0"/>
                        </a:rPr>
                        <a:t> </a:t>
                      </a:r>
                      <a:r>
                        <a:rPr lang="sv-SE" sz="1400" b="0" i="0" u="none" strike="noStrike" dirty="0" err="1">
                          <a:solidFill>
                            <a:srgbClr val="000000"/>
                          </a:solidFill>
                          <a:effectLst/>
                          <a:latin typeface="Calibri" panose="020F0502020204030204" pitchFamily="34" charset="0"/>
                        </a:rPr>
                        <a:t>calving</a:t>
                      </a:r>
                      <a:r>
                        <a:rPr lang="sv-SE" sz="1400" b="0" i="0" u="none" strike="noStrike" dirty="0">
                          <a:solidFill>
                            <a:srgbClr val="000000"/>
                          </a:solidFill>
                          <a:effectLst/>
                          <a:latin typeface="Calibri" panose="020F0502020204030204" pitchFamily="34" charset="0"/>
                        </a:rPr>
                        <a:t> </a:t>
                      </a:r>
                      <a:r>
                        <a:rPr lang="sv-SE" sz="1400" b="0" i="0" u="none" strike="noStrike" dirty="0" err="1">
                          <a:solidFill>
                            <a:srgbClr val="000000"/>
                          </a:solidFill>
                          <a:effectLst/>
                          <a:latin typeface="Calibri" panose="020F0502020204030204" pitchFamily="34" charset="0"/>
                        </a:rPr>
                        <a:t>heifer</a:t>
                      </a:r>
                      <a:endParaRPr lang="sv-SE"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8037851"/>
                  </a:ext>
                </a:extLst>
              </a:tr>
              <a:tr h="1087151">
                <a:tc>
                  <a:txBody>
                    <a:bodyPr/>
                    <a:lstStyle/>
                    <a:p>
                      <a:pPr algn="ctr" fontAlgn="ctr"/>
                      <a:r>
                        <a:rPr lang="sv-SE" sz="1400" b="0" i="0" u="none" strike="noStrike" dirty="0">
                          <a:solidFill>
                            <a:srgbClr val="000000"/>
                          </a:solidFill>
                          <a:effectLst/>
                          <a:latin typeface="Calibri" panose="020F0502020204030204" pitchFamily="34" charset="0"/>
                        </a:rPr>
                        <a:t>Födelse Index</a:t>
                      </a:r>
                    </a:p>
                    <a:p>
                      <a:pPr algn="ctr" fontAlgn="ctr"/>
                      <a:r>
                        <a:rPr lang="sv-SE" sz="1400" b="0" i="0" u="none" strike="noStrike" dirty="0" err="1">
                          <a:solidFill>
                            <a:srgbClr val="000000"/>
                          </a:solidFill>
                          <a:effectLst/>
                          <a:latin typeface="Calibri" panose="020F0502020204030204" pitchFamily="34" charset="0"/>
                        </a:rPr>
                        <a:t>Birth</a:t>
                      </a:r>
                      <a:r>
                        <a:rPr lang="sv-SE" sz="1400" b="0" i="0" u="none" strike="noStrike" dirty="0">
                          <a:solidFill>
                            <a:srgbClr val="000000"/>
                          </a:solidFill>
                          <a:effectLst/>
                          <a:latin typeface="Calibri" panose="020F0502020204030204" pitchFamily="34" charset="0"/>
                        </a:rPr>
                        <a:t> Index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400" b="0" i="0" u="none" strike="noStrike" dirty="0">
                          <a:solidFill>
                            <a:srgbClr val="000000"/>
                          </a:solidFill>
                          <a:effectLst/>
                          <a:latin typeface="Calibri" panose="020F0502020204030204" pitchFamily="34" charset="0"/>
                        </a:rPr>
                        <a:t>Kalvningsegenskaper direkt</a:t>
                      </a:r>
                    </a:p>
                    <a:p>
                      <a:pPr algn="ctr" fontAlgn="ctr"/>
                      <a:r>
                        <a:rPr lang="sv-SE" sz="1400" b="0" i="0" u="none" strike="noStrike" dirty="0" err="1">
                          <a:solidFill>
                            <a:srgbClr val="000000"/>
                          </a:solidFill>
                          <a:effectLst/>
                          <a:latin typeface="Calibri" panose="020F0502020204030204" pitchFamily="34" charset="0"/>
                        </a:rPr>
                        <a:t>Calving</a:t>
                      </a:r>
                      <a:r>
                        <a:rPr lang="sv-SE" sz="1400" b="0" i="0" u="none" strike="noStrike" dirty="0">
                          <a:solidFill>
                            <a:srgbClr val="000000"/>
                          </a:solidFill>
                          <a:effectLst/>
                          <a:latin typeface="Calibri" panose="020F0502020204030204" pitchFamily="34" charset="0"/>
                        </a:rPr>
                        <a:t> </a:t>
                      </a:r>
                      <a:r>
                        <a:rPr lang="sv-SE" sz="1400" b="0" i="0" u="none" strike="noStrike" dirty="0" err="1">
                          <a:solidFill>
                            <a:srgbClr val="000000"/>
                          </a:solidFill>
                          <a:effectLst/>
                          <a:latin typeface="Calibri" panose="020F0502020204030204" pitchFamily="34" charset="0"/>
                        </a:rPr>
                        <a:t>direct</a:t>
                      </a:r>
                      <a:endParaRPr lang="sv-SE"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4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400" b="0" i="0" u="none" strike="noStrike" dirty="0">
                          <a:solidFill>
                            <a:srgbClr val="000000"/>
                          </a:solidFill>
                          <a:effectLst/>
                          <a:latin typeface="Calibri" panose="020F0502020204030204" pitchFamily="34" charset="0"/>
                        </a:rPr>
                        <a:t>Kalvöverlevnad kviga</a:t>
                      </a:r>
                    </a:p>
                    <a:p>
                      <a:pPr algn="ctr" fontAlgn="ctr"/>
                      <a:r>
                        <a:rPr lang="sv-SE" sz="1400" b="0" i="0" u="none" strike="noStrike" dirty="0" err="1">
                          <a:solidFill>
                            <a:srgbClr val="000000"/>
                          </a:solidFill>
                          <a:effectLst/>
                          <a:latin typeface="Calibri" panose="020F0502020204030204" pitchFamily="34" charset="0"/>
                        </a:rPr>
                        <a:t>Calf</a:t>
                      </a:r>
                      <a:r>
                        <a:rPr lang="sv-SE" sz="1400" b="0" i="0" u="none" strike="noStrike" dirty="0">
                          <a:solidFill>
                            <a:srgbClr val="000000"/>
                          </a:solidFill>
                          <a:effectLst/>
                          <a:latin typeface="Calibri" panose="020F0502020204030204" pitchFamily="34" charset="0"/>
                        </a:rPr>
                        <a:t> </a:t>
                      </a:r>
                      <a:r>
                        <a:rPr lang="sv-SE" sz="1400" b="0" i="0" u="none" strike="noStrike" dirty="0" err="1">
                          <a:solidFill>
                            <a:srgbClr val="000000"/>
                          </a:solidFill>
                          <a:effectLst/>
                          <a:latin typeface="Calibri" panose="020F0502020204030204" pitchFamily="34" charset="0"/>
                        </a:rPr>
                        <a:t>survivial</a:t>
                      </a:r>
                      <a:r>
                        <a:rPr lang="sv-SE" sz="1400" b="0" i="0" u="none" strike="noStrike" dirty="0">
                          <a:solidFill>
                            <a:srgbClr val="000000"/>
                          </a:solidFill>
                          <a:effectLst/>
                          <a:latin typeface="Calibri" panose="020F0502020204030204" pitchFamily="34" charset="0"/>
                        </a:rPr>
                        <a:t> </a:t>
                      </a:r>
                      <a:r>
                        <a:rPr lang="sv-SE" sz="1400" b="0" i="0" u="none" strike="noStrike" dirty="0" err="1">
                          <a:solidFill>
                            <a:srgbClr val="000000"/>
                          </a:solidFill>
                          <a:effectLst/>
                          <a:latin typeface="Calibri" panose="020F0502020204030204" pitchFamily="34" charset="0"/>
                        </a:rPr>
                        <a:t>heifer</a:t>
                      </a:r>
                      <a:endParaRPr lang="sv-SE"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7119482"/>
                  </a:ext>
                </a:extLst>
              </a:tr>
              <a:tr h="1087151">
                <a:tc>
                  <a:txBody>
                    <a:bodyPr/>
                    <a:lstStyle/>
                    <a:p>
                      <a:pPr algn="ctr" fontAlgn="b"/>
                      <a:r>
                        <a:rPr lang="sv-SE"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v-SE"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400" b="0" i="0" u="none" strike="noStrike" dirty="0">
                          <a:solidFill>
                            <a:srgbClr val="000000"/>
                          </a:solidFill>
                          <a:effectLst/>
                          <a:latin typeface="Calibri" panose="020F0502020204030204" pitchFamily="34" charset="0"/>
                        </a:rPr>
                        <a:t>Lätta kalvningar ko</a:t>
                      </a:r>
                    </a:p>
                    <a:p>
                      <a:pPr algn="ctr" fontAlgn="ctr"/>
                      <a:r>
                        <a:rPr lang="sv-SE" sz="1400" b="0" i="0" u="none" strike="noStrike" dirty="0" err="1">
                          <a:solidFill>
                            <a:srgbClr val="000000"/>
                          </a:solidFill>
                          <a:effectLst/>
                          <a:latin typeface="Calibri" panose="020F0502020204030204" pitchFamily="34" charset="0"/>
                        </a:rPr>
                        <a:t>Easy</a:t>
                      </a:r>
                      <a:r>
                        <a:rPr lang="sv-SE" sz="1400" b="0" i="0" u="none" strike="noStrike" dirty="0">
                          <a:solidFill>
                            <a:srgbClr val="000000"/>
                          </a:solidFill>
                          <a:effectLst/>
                          <a:latin typeface="Calibri" panose="020F0502020204030204" pitchFamily="34" charset="0"/>
                        </a:rPr>
                        <a:t> </a:t>
                      </a:r>
                      <a:r>
                        <a:rPr lang="sv-SE" sz="1400" b="0" i="0" u="none" strike="noStrike" dirty="0" err="1">
                          <a:solidFill>
                            <a:srgbClr val="000000"/>
                          </a:solidFill>
                          <a:effectLst/>
                          <a:latin typeface="Calibri" panose="020F0502020204030204" pitchFamily="34" charset="0"/>
                        </a:rPr>
                        <a:t>calving</a:t>
                      </a:r>
                      <a:r>
                        <a:rPr lang="sv-SE" sz="1400" b="0" i="0" u="none" strike="noStrike" dirty="0">
                          <a:solidFill>
                            <a:srgbClr val="000000"/>
                          </a:solidFill>
                          <a:effectLst/>
                          <a:latin typeface="Calibri" panose="020F0502020204030204" pitchFamily="34" charset="0"/>
                        </a:rPr>
                        <a:t> </a:t>
                      </a:r>
                      <a:r>
                        <a:rPr lang="sv-SE" sz="1400" b="0" i="0" u="none" strike="noStrike" dirty="0" err="1">
                          <a:solidFill>
                            <a:srgbClr val="000000"/>
                          </a:solidFill>
                          <a:effectLst/>
                          <a:latin typeface="Calibri" panose="020F0502020204030204" pitchFamily="34" charset="0"/>
                        </a:rPr>
                        <a:t>cow</a:t>
                      </a:r>
                      <a:endParaRPr lang="sv-SE"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1400" b="0" i="0" u="none" strike="noStrike">
                          <a:solidFill>
                            <a:srgbClr val="000000"/>
                          </a:solidFill>
                          <a:effectLst/>
                          <a:latin typeface="Calibri" panose="020F050202020403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5475145"/>
                  </a:ext>
                </a:extLst>
              </a:tr>
              <a:tr h="1087151">
                <a:tc>
                  <a:txBody>
                    <a:bodyPr/>
                    <a:lstStyle/>
                    <a:p>
                      <a:pPr algn="ctr" fontAlgn="b"/>
                      <a:r>
                        <a:rPr lang="sv-SE"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sv-SE"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sv-SE"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sv-SE" sz="1400" b="0" i="0" u="none" strike="noStrike" dirty="0">
                          <a:solidFill>
                            <a:srgbClr val="000000"/>
                          </a:solidFill>
                          <a:effectLst/>
                          <a:latin typeface="Calibri" panose="020F0502020204030204" pitchFamily="34" charset="0"/>
                        </a:rPr>
                        <a:t>Kalvöverlevnad ko</a:t>
                      </a:r>
                    </a:p>
                    <a:p>
                      <a:pPr algn="ctr" fontAlgn="ctr"/>
                      <a:r>
                        <a:rPr lang="sv-SE" sz="1400" b="0" i="0" u="none" strike="noStrike" dirty="0" err="1">
                          <a:solidFill>
                            <a:srgbClr val="000000"/>
                          </a:solidFill>
                          <a:effectLst/>
                          <a:latin typeface="Calibri" panose="020F0502020204030204" pitchFamily="34" charset="0"/>
                        </a:rPr>
                        <a:t>Calf</a:t>
                      </a:r>
                      <a:r>
                        <a:rPr lang="sv-SE" sz="1400" b="0" i="0" u="none" strike="noStrike" dirty="0">
                          <a:solidFill>
                            <a:srgbClr val="000000"/>
                          </a:solidFill>
                          <a:effectLst/>
                          <a:latin typeface="Calibri" panose="020F0502020204030204" pitchFamily="34" charset="0"/>
                        </a:rPr>
                        <a:t> </a:t>
                      </a:r>
                      <a:r>
                        <a:rPr lang="sv-SE" sz="1400" b="0" i="0" u="none" strike="noStrike" dirty="0" err="1">
                          <a:solidFill>
                            <a:srgbClr val="000000"/>
                          </a:solidFill>
                          <a:effectLst/>
                          <a:latin typeface="Calibri" panose="020F0502020204030204" pitchFamily="34" charset="0"/>
                        </a:rPr>
                        <a:t>survivial</a:t>
                      </a:r>
                      <a:r>
                        <a:rPr lang="sv-SE" sz="1400" b="0" i="0" u="none" strike="noStrike" dirty="0">
                          <a:solidFill>
                            <a:srgbClr val="000000"/>
                          </a:solidFill>
                          <a:effectLst/>
                          <a:latin typeface="Calibri" panose="020F0502020204030204" pitchFamily="34" charset="0"/>
                        </a:rPr>
                        <a:t> </a:t>
                      </a:r>
                      <a:r>
                        <a:rPr lang="sv-SE" sz="1400" b="0" i="0" u="none" strike="noStrike" dirty="0" err="1">
                          <a:solidFill>
                            <a:srgbClr val="000000"/>
                          </a:solidFill>
                          <a:effectLst/>
                          <a:latin typeface="Calibri" panose="020F0502020204030204" pitchFamily="34" charset="0"/>
                        </a:rPr>
                        <a:t>cow</a:t>
                      </a:r>
                      <a:endParaRPr lang="sv-SE"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1400" b="0" i="0" u="none" strike="noStrike" dirty="0">
                          <a:solidFill>
                            <a:srgbClr val="000000"/>
                          </a:solidFill>
                          <a:effectLst/>
                          <a:latin typeface="Calibri" panose="020F050202020403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253342"/>
                  </a:ext>
                </a:extLst>
              </a:tr>
            </a:tbl>
          </a:graphicData>
        </a:graphic>
      </p:graphicFrame>
    </p:spTree>
    <p:extLst>
      <p:ext uri="{BB962C8B-B14F-4D97-AF65-F5344CB8AC3E}">
        <p14:creationId xmlns:p14="http://schemas.microsoft.com/office/powerpoint/2010/main" val="1722037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7F8CFAC6-D434-6D16-7DFA-F595D1A7CECB}"/>
              </a:ext>
            </a:extLst>
          </p:cNvPr>
          <p:cNvSpPr>
            <a:spLocks noGrp="1"/>
          </p:cNvSpPr>
          <p:nvPr>
            <p:ph type="title"/>
          </p:nvPr>
        </p:nvSpPr>
        <p:spPr>
          <a:xfrm>
            <a:off x="591310" y="1177587"/>
            <a:ext cx="3419856" cy="1463040"/>
          </a:xfrm>
        </p:spPr>
        <p:txBody>
          <a:bodyPr anchor="ctr">
            <a:normAutofit fontScale="90000"/>
          </a:bodyPr>
          <a:lstStyle/>
          <a:p>
            <a:r>
              <a:rPr lang="sv-SE" sz="3100" b="1" dirty="0"/>
              <a:t>Test station Bulls</a:t>
            </a:r>
            <a:br>
              <a:rPr lang="sv-SE" sz="3100" b="1" dirty="0"/>
            </a:br>
            <a:r>
              <a:rPr lang="sv-SE" sz="3100" b="1" dirty="0"/>
              <a:t>Limits</a:t>
            </a:r>
            <a:br>
              <a:rPr lang="sv-SE" sz="1200" dirty="0"/>
            </a:br>
            <a:r>
              <a:rPr lang="sv-SE" sz="3100" dirty="0" err="1"/>
              <a:t>Growth</a:t>
            </a:r>
            <a:r>
              <a:rPr lang="sv-SE" sz="3100" dirty="0"/>
              <a:t> T-tal: 100</a:t>
            </a:r>
            <a:br>
              <a:rPr lang="sv-SE" sz="3100" dirty="0"/>
            </a:br>
            <a:r>
              <a:rPr lang="sv-SE" sz="3100" dirty="0" err="1"/>
              <a:t>Testicle</a:t>
            </a:r>
            <a:r>
              <a:rPr lang="sv-SE" sz="3100" dirty="0"/>
              <a:t>: 29cm</a:t>
            </a:r>
            <a:br>
              <a:rPr lang="sv-SE" sz="3100" dirty="0"/>
            </a:br>
            <a:r>
              <a:rPr lang="sv-SE" sz="3100" dirty="0" err="1"/>
              <a:t>Muscles</a:t>
            </a:r>
            <a:r>
              <a:rPr lang="sv-SE" sz="3100" dirty="0"/>
              <a:t> </a:t>
            </a:r>
            <a:r>
              <a:rPr lang="sv-SE" sz="3100" dirty="0" err="1"/>
              <a:t>scors</a:t>
            </a:r>
            <a:r>
              <a:rPr lang="sv-SE" sz="3100" dirty="0"/>
              <a:t>: 75</a:t>
            </a:r>
            <a:br>
              <a:rPr lang="sv-SE" sz="3100" dirty="0"/>
            </a:br>
            <a:r>
              <a:rPr lang="sv-SE" sz="3100" dirty="0"/>
              <a:t>Total </a:t>
            </a:r>
            <a:r>
              <a:rPr lang="sv-SE" sz="3100" dirty="0" err="1"/>
              <a:t>scor</a:t>
            </a:r>
            <a:r>
              <a:rPr lang="sv-SE" sz="3100" dirty="0"/>
              <a:t>: 75</a:t>
            </a:r>
            <a:br>
              <a:rPr lang="sv-SE" sz="3100" dirty="0"/>
            </a:br>
            <a:r>
              <a:rPr lang="sv-SE" sz="3100" dirty="0"/>
              <a:t>Legs: 75</a:t>
            </a:r>
            <a:br>
              <a:rPr lang="sv-SE" sz="3100" dirty="0"/>
            </a:br>
            <a:r>
              <a:rPr lang="sv-SE" sz="3100" dirty="0" err="1"/>
              <a:t>Hooves</a:t>
            </a:r>
            <a:r>
              <a:rPr lang="sv-SE" sz="3100" dirty="0"/>
              <a:t>: 5p (</a:t>
            </a:r>
            <a:r>
              <a:rPr lang="sv-SE" sz="3100" dirty="0" err="1"/>
              <a:t>of</a:t>
            </a:r>
            <a:r>
              <a:rPr lang="sv-SE" sz="3100" dirty="0"/>
              <a:t> 10p)</a:t>
            </a:r>
            <a:br>
              <a:rPr lang="sv-SE" sz="1200" dirty="0"/>
            </a:br>
            <a:r>
              <a:rPr lang="sv-SE" sz="3100" dirty="0"/>
              <a:t>P-Tal: 100 </a:t>
            </a:r>
          </a:p>
        </p:txBody>
      </p:sp>
      <p:sp>
        <p:nvSpPr>
          <p:cNvPr id="39"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tshållare för innehåll 4">
            <a:extLst>
              <a:ext uri="{FF2B5EF4-FFF2-40B4-BE49-F238E27FC236}">
                <a16:creationId xmlns:a16="http://schemas.microsoft.com/office/drawing/2014/main" id="{A78A8364-1E72-1287-21A1-545941F9C223}"/>
              </a:ext>
            </a:extLst>
          </p:cNvPr>
          <p:cNvPicPr>
            <a:picLocks noChangeAspect="1"/>
          </p:cNvPicPr>
          <p:nvPr/>
        </p:nvPicPr>
        <p:blipFill>
          <a:blip r:embed="rId2"/>
          <a:stretch>
            <a:fillRect/>
          </a:stretch>
        </p:blipFill>
        <p:spPr>
          <a:xfrm>
            <a:off x="630935" y="4207435"/>
            <a:ext cx="10917936" cy="1910638"/>
          </a:xfrm>
          <a:prstGeom prst="rect">
            <a:avLst/>
          </a:prstGeom>
        </p:spPr>
      </p:pic>
      <p:sp>
        <p:nvSpPr>
          <p:cNvPr id="11" name="Platshållare för innehåll 10">
            <a:extLst>
              <a:ext uri="{FF2B5EF4-FFF2-40B4-BE49-F238E27FC236}">
                <a16:creationId xmlns:a16="http://schemas.microsoft.com/office/drawing/2014/main" id="{FFE33A5F-80CD-3FE0-B3BB-A0C59737E5DD}"/>
              </a:ext>
            </a:extLst>
          </p:cNvPr>
          <p:cNvSpPr>
            <a:spLocks noGrp="1"/>
          </p:cNvSpPr>
          <p:nvPr>
            <p:ph idx="1"/>
          </p:nvPr>
        </p:nvSpPr>
        <p:spPr/>
        <p:txBody>
          <a:bodyPr/>
          <a:lstStyle/>
          <a:p>
            <a:endParaRPr lang="sv-SE" dirty="0"/>
          </a:p>
        </p:txBody>
      </p:sp>
      <p:pic>
        <p:nvPicPr>
          <p:cNvPr id="13" name="Platshållare för innehåll 4" descr="En bild som visar mark, boskap, däggdjur, ko&#10;&#10;Automatiskt genererad beskrivning">
            <a:extLst>
              <a:ext uri="{FF2B5EF4-FFF2-40B4-BE49-F238E27FC236}">
                <a16:creationId xmlns:a16="http://schemas.microsoft.com/office/drawing/2014/main" id="{0B89AA3E-FA5E-F555-79EF-8F1AEC3103DB}"/>
              </a:ext>
            </a:extLst>
          </p:cNvPr>
          <p:cNvPicPr>
            <a:picLocks noChangeAspect="1"/>
          </p:cNvPicPr>
          <p:nvPr/>
        </p:nvPicPr>
        <p:blipFill rotWithShape="1">
          <a:blip r:embed="rId3">
            <a:extLst>
              <a:ext uri="{28A0092B-C50C-407E-A947-70E740481C1C}">
                <a14:useLocalDpi xmlns:a14="http://schemas.microsoft.com/office/drawing/2010/main" val="0"/>
              </a:ext>
            </a:extLst>
          </a:blip>
          <a:srcRect l="14437" r="10336"/>
          <a:stretch/>
        </p:blipFill>
        <p:spPr>
          <a:xfrm>
            <a:off x="7342617" y="13891"/>
            <a:ext cx="4206254" cy="4193544"/>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9037637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12">
            <a:extLst>
              <a:ext uri="{FF2B5EF4-FFF2-40B4-BE49-F238E27FC236}">
                <a16:creationId xmlns:a16="http://schemas.microsoft.com/office/drawing/2014/main" id="{89A320C9-9735-4D13-8279-C1C674841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 name="Rectangle 14">
            <a:extLst>
              <a:ext uri="{FF2B5EF4-FFF2-40B4-BE49-F238E27FC236}">
                <a16:creationId xmlns:a16="http://schemas.microsoft.com/office/drawing/2014/main" id="{92544CF4-9B52-4A7B-A4B3-88C72729B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7126"/>
            <a:ext cx="11167447" cy="2018806"/>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2" name="Rectangle 16">
            <a:extLst>
              <a:ext uri="{FF2B5EF4-FFF2-40B4-BE49-F238E27FC236}">
                <a16:creationId xmlns:a16="http://schemas.microsoft.com/office/drawing/2014/main" id="{E75862C5-5C00-4421-BC7B-9B7B86DBC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1E076655-CA78-5B2D-4DE0-9BA771A75344}"/>
              </a:ext>
            </a:extLst>
          </p:cNvPr>
          <p:cNvSpPr>
            <a:spLocks noGrp="1"/>
          </p:cNvSpPr>
          <p:nvPr>
            <p:ph type="title"/>
          </p:nvPr>
        </p:nvSpPr>
        <p:spPr>
          <a:xfrm>
            <a:off x="1115568" y="548640"/>
            <a:ext cx="10168128" cy="1179576"/>
          </a:xfrm>
        </p:spPr>
        <p:txBody>
          <a:bodyPr>
            <a:normAutofit fontScale="90000"/>
          </a:bodyPr>
          <a:lstStyle/>
          <a:p>
            <a:r>
              <a:rPr lang="sv-SE" sz="4000" dirty="0" err="1"/>
              <a:t>Weight</a:t>
            </a:r>
            <a:r>
              <a:rPr lang="sv-SE" sz="4000" dirty="0"/>
              <a:t> </a:t>
            </a:r>
            <a:r>
              <a:rPr lang="sv-SE" sz="4000" dirty="0" err="1"/>
              <a:t>requirement-Herd-book</a:t>
            </a:r>
            <a:br>
              <a:rPr lang="sv-SE" sz="4000" dirty="0"/>
            </a:br>
            <a:r>
              <a:rPr lang="sv-SE" sz="4000" dirty="0"/>
              <a:t>-</a:t>
            </a:r>
            <a:r>
              <a:rPr lang="sv-SE" sz="4000" dirty="0" err="1"/>
              <a:t>Parents</a:t>
            </a:r>
            <a:r>
              <a:rPr lang="sv-SE" sz="4000" dirty="0"/>
              <a:t> in </a:t>
            </a:r>
            <a:r>
              <a:rPr lang="sv-SE" sz="4000" dirty="0" err="1"/>
              <a:t>herd-book</a:t>
            </a:r>
            <a:r>
              <a:rPr lang="sv-SE" sz="4000" dirty="0"/>
              <a:t>, </a:t>
            </a:r>
            <a:r>
              <a:rPr lang="sv-SE" sz="4000" dirty="0" err="1"/>
              <a:t>father</a:t>
            </a:r>
            <a:r>
              <a:rPr lang="sv-SE" sz="4000" dirty="0"/>
              <a:t> </a:t>
            </a:r>
            <a:r>
              <a:rPr lang="sv-SE" sz="4000" dirty="0" err="1"/>
              <a:t>verified</a:t>
            </a:r>
            <a:endParaRPr lang="sv-SE" sz="4000" dirty="0"/>
          </a:p>
        </p:txBody>
      </p:sp>
      <p:sp>
        <p:nvSpPr>
          <p:cNvPr id="43" name="Rectangle 18">
            <a:extLst>
              <a:ext uri="{FF2B5EF4-FFF2-40B4-BE49-F238E27FC236}">
                <a16:creationId xmlns:a16="http://schemas.microsoft.com/office/drawing/2014/main" id="{089440EF-9BE9-4AE9-8C28-00B02296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Platshållare för innehåll 3">
            <a:extLst>
              <a:ext uri="{FF2B5EF4-FFF2-40B4-BE49-F238E27FC236}">
                <a16:creationId xmlns:a16="http://schemas.microsoft.com/office/drawing/2014/main" id="{60BD2C19-9D39-A7FF-060D-AB1BEC07144A}"/>
              </a:ext>
            </a:extLst>
          </p:cNvPr>
          <p:cNvGraphicFramePr>
            <a:graphicFrameLocks noGrp="1"/>
          </p:cNvGraphicFramePr>
          <p:nvPr>
            <p:ph idx="1"/>
            <p:extLst>
              <p:ext uri="{D42A27DB-BD31-4B8C-83A1-F6EECF244321}">
                <p14:modId xmlns:p14="http://schemas.microsoft.com/office/powerpoint/2010/main" val="1743566862"/>
              </p:ext>
            </p:extLst>
          </p:nvPr>
        </p:nvGraphicFramePr>
        <p:xfrm>
          <a:off x="3131062" y="2269730"/>
          <a:ext cx="6906040" cy="2018769"/>
        </p:xfrm>
        <a:graphic>
          <a:graphicData uri="http://schemas.openxmlformats.org/drawingml/2006/table">
            <a:tbl>
              <a:tblPr/>
              <a:tblGrid>
                <a:gridCol w="1726510">
                  <a:extLst>
                    <a:ext uri="{9D8B030D-6E8A-4147-A177-3AD203B41FA5}">
                      <a16:colId xmlns:a16="http://schemas.microsoft.com/office/drawing/2014/main" val="2285202371"/>
                    </a:ext>
                  </a:extLst>
                </a:gridCol>
                <a:gridCol w="1726510">
                  <a:extLst>
                    <a:ext uri="{9D8B030D-6E8A-4147-A177-3AD203B41FA5}">
                      <a16:colId xmlns:a16="http://schemas.microsoft.com/office/drawing/2014/main" val="2444074316"/>
                    </a:ext>
                  </a:extLst>
                </a:gridCol>
                <a:gridCol w="1726510">
                  <a:extLst>
                    <a:ext uri="{9D8B030D-6E8A-4147-A177-3AD203B41FA5}">
                      <a16:colId xmlns:a16="http://schemas.microsoft.com/office/drawing/2014/main" val="1999694767"/>
                    </a:ext>
                  </a:extLst>
                </a:gridCol>
                <a:gridCol w="1726510">
                  <a:extLst>
                    <a:ext uri="{9D8B030D-6E8A-4147-A177-3AD203B41FA5}">
                      <a16:colId xmlns:a16="http://schemas.microsoft.com/office/drawing/2014/main" val="1008492876"/>
                    </a:ext>
                  </a:extLst>
                </a:gridCol>
              </a:tblGrid>
              <a:tr h="846581">
                <a:tc>
                  <a:txBody>
                    <a:bodyPr/>
                    <a:lstStyle/>
                    <a:p>
                      <a:pPr fontAlgn="t"/>
                      <a:r>
                        <a:rPr lang="sv-SE">
                          <a:effectLst/>
                        </a:rPr>
                        <a:t>Tjur</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3F3F3"/>
                    </a:solidFill>
                  </a:tcPr>
                </a:tc>
                <a:tc>
                  <a:txBody>
                    <a:bodyPr/>
                    <a:lstStyle/>
                    <a:p>
                      <a:pPr fontAlgn="t"/>
                      <a:r>
                        <a:rPr lang="sv-SE" dirty="0">
                          <a:effectLst/>
                        </a:rPr>
                        <a:t>280 kg</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3F3F3"/>
                    </a:solidFill>
                  </a:tcPr>
                </a:tc>
                <a:tc>
                  <a:txBody>
                    <a:bodyPr/>
                    <a:lstStyle/>
                    <a:p>
                      <a:pPr fontAlgn="t"/>
                      <a:r>
                        <a:rPr lang="sv-SE">
                          <a:effectLst/>
                        </a:rPr>
                        <a:t>500 kg</a:t>
                      </a:r>
                    </a:p>
                  </a:txBody>
                  <a:tcPr marL="60960" marR="60960" marT="60960" marB="6096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3F3F3"/>
                    </a:solidFill>
                  </a:tcPr>
                </a:tc>
                <a:tc rowSpan="2">
                  <a:txBody>
                    <a:bodyPr/>
                    <a:lstStyle/>
                    <a:p>
                      <a:pPr fontAlgn="t"/>
                      <a:r>
                        <a:rPr lang="sv-SE">
                          <a:effectLst/>
                        </a:rPr>
                        <a:t>Godkänd 200- och/eller 365-dagarsvikt</a:t>
                      </a:r>
                    </a:p>
                  </a:txBody>
                  <a:tcPr marL="60960" marR="60960" marT="60960" marB="60960">
                    <a:lnL>
                      <a:noFill/>
                    </a:lnL>
                    <a:lnR>
                      <a:noFill/>
                    </a:lnR>
                    <a:lnT w="7620" cap="flat" cmpd="sng" algn="ctr">
                      <a:solidFill>
                        <a:srgbClr val="DDDDDD"/>
                      </a:solidFill>
                      <a:prstDash val="solid"/>
                      <a:round/>
                      <a:headEnd type="none" w="med" len="med"/>
                      <a:tailEnd type="none" w="med" len="med"/>
                    </a:lnT>
                    <a:lnB>
                      <a:noFill/>
                    </a:lnB>
                    <a:solidFill>
                      <a:srgbClr val="F3F3F3"/>
                    </a:solidFill>
                  </a:tcPr>
                </a:tc>
                <a:extLst>
                  <a:ext uri="{0D108BD9-81ED-4DB2-BD59-A6C34878D82A}">
                    <a16:rowId xmlns:a16="http://schemas.microsoft.com/office/drawing/2014/main" val="517538256"/>
                  </a:ext>
                </a:extLst>
              </a:tr>
              <a:tr h="1172188">
                <a:tc>
                  <a:txBody>
                    <a:bodyPr/>
                    <a:lstStyle/>
                    <a:p>
                      <a:pPr fontAlgn="t"/>
                      <a:r>
                        <a:rPr lang="sv-SE">
                          <a:effectLst/>
                        </a:rPr>
                        <a:t>Kviga</a:t>
                      </a:r>
                    </a:p>
                  </a:txBody>
                  <a:tcPr marL="60960" marR="60960" marT="60960" marB="60960">
                    <a:lnL>
                      <a:noFill/>
                    </a:lnL>
                    <a:lnR>
                      <a:noFill/>
                    </a:lnR>
                    <a:lnT w="7620" cap="flat" cmpd="sng" algn="ctr">
                      <a:solidFill>
                        <a:srgbClr val="DDDDDD"/>
                      </a:solidFill>
                      <a:prstDash val="solid"/>
                      <a:round/>
                      <a:headEnd type="none" w="med" len="med"/>
                      <a:tailEnd type="none" w="med" len="med"/>
                    </a:lnT>
                    <a:lnB>
                      <a:noFill/>
                    </a:lnB>
                    <a:solidFill>
                      <a:srgbClr val="F3F3F3"/>
                    </a:solidFill>
                  </a:tcPr>
                </a:tc>
                <a:tc>
                  <a:txBody>
                    <a:bodyPr/>
                    <a:lstStyle/>
                    <a:p>
                      <a:pPr fontAlgn="t"/>
                      <a:r>
                        <a:rPr lang="sv-SE" dirty="0">
                          <a:effectLst/>
                        </a:rPr>
                        <a:t>240 kg</a:t>
                      </a:r>
                    </a:p>
                  </a:txBody>
                  <a:tcPr marL="60960" marR="60960" marT="60960" marB="60960">
                    <a:lnL>
                      <a:noFill/>
                    </a:lnL>
                    <a:lnR>
                      <a:noFill/>
                    </a:lnR>
                    <a:lnT w="7620" cap="flat" cmpd="sng" algn="ctr">
                      <a:solidFill>
                        <a:srgbClr val="DDDDDD"/>
                      </a:solidFill>
                      <a:prstDash val="solid"/>
                      <a:round/>
                      <a:headEnd type="none" w="med" len="med"/>
                      <a:tailEnd type="none" w="med" len="med"/>
                    </a:lnT>
                    <a:lnB>
                      <a:noFill/>
                    </a:lnB>
                    <a:solidFill>
                      <a:srgbClr val="F3F3F3"/>
                    </a:solidFill>
                  </a:tcPr>
                </a:tc>
                <a:tc>
                  <a:txBody>
                    <a:bodyPr/>
                    <a:lstStyle/>
                    <a:p>
                      <a:pPr fontAlgn="t"/>
                      <a:r>
                        <a:rPr lang="sv-SE" dirty="0">
                          <a:effectLst/>
                        </a:rPr>
                        <a:t>340 kg</a:t>
                      </a:r>
                    </a:p>
                  </a:txBody>
                  <a:tcPr marL="60960" marR="60960" marT="60960" marB="60960">
                    <a:lnL>
                      <a:noFill/>
                    </a:lnL>
                    <a:lnR>
                      <a:noFill/>
                    </a:lnR>
                    <a:lnT w="7620" cap="flat" cmpd="sng" algn="ctr">
                      <a:solidFill>
                        <a:srgbClr val="DDDDDD"/>
                      </a:solidFill>
                      <a:prstDash val="solid"/>
                      <a:round/>
                      <a:headEnd type="none" w="med" len="med"/>
                      <a:tailEnd type="none" w="med" len="med"/>
                    </a:lnT>
                    <a:lnB>
                      <a:noFill/>
                    </a:lnB>
                    <a:solidFill>
                      <a:srgbClr val="F3F3F3"/>
                    </a:solidFill>
                  </a:tcPr>
                </a:tc>
                <a:tc vMerge="1">
                  <a:txBody>
                    <a:bodyPr/>
                    <a:lstStyle/>
                    <a:p>
                      <a:endParaRPr lang="sv-SE"/>
                    </a:p>
                  </a:txBody>
                  <a:tcPr/>
                </a:tc>
                <a:extLst>
                  <a:ext uri="{0D108BD9-81ED-4DB2-BD59-A6C34878D82A}">
                    <a16:rowId xmlns:a16="http://schemas.microsoft.com/office/drawing/2014/main" val="967257670"/>
                  </a:ext>
                </a:extLst>
              </a:tr>
            </a:tbl>
          </a:graphicData>
        </a:graphic>
      </p:graphicFrame>
      <p:pic>
        <p:nvPicPr>
          <p:cNvPr id="8" name="Bildobjekt 7" descr="En bild som visar gräs, utomhus, bete, boskap">
            <a:extLst>
              <a:ext uri="{FF2B5EF4-FFF2-40B4-BE49-F238E27FC236}">
                <a16:creationId xmlns:a16="http://schemas.microsoft.com/office/drawing/2014/main" id="{E74942F0-2FE2-D7B7-3FA4-56FAA22A8D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5512" y="3979165"/>
            <a:ext cx="6137140" cy="2330195"/>
          </a:xfrm>
          <a:prstGeom prst="rect">
            <a:avLst/>
          </a:prstGeom>
        </p:spPr>
      </p:pic>
    </p:spTree>
    <p:extLst>
      <p:ext uri="{BB962C8B-B14F-4D97-AF65-F5344CB8AC3E}">
        <p14:creationId xmlns:p14="http://schemas.microsoft.com/office/powerpoint/2010/main" val="1270572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29EF4D69-5EEB-93C3-CE3D-7B67F177B932}"/>
              </a:ext>
            </a:extLst>
          </p:cNvPr>
          <p:cNvSpPr>
            <a:spLocks noGrp="1"/>
          </p:cNvSpPr>
          <p:nvPr>
            <p:ph type="title"/>
          </p:nvPr>
        </p:nvSpPr>
        <p:spPr>
          <a:xfrm>
            <a:off x="457201" y="412454"/>
            <a:ext cx="2381250" cy="2101850"/>
          </a:xfrm>
        </p:spPr>
        <p:txBody>
          <a:bodyPr>
            <a:normAutofit/>
          </a:bodyPr>
          <a:lstStyle/>
          <a:p>
            <a:r>
              <a:rPr lang="sv-SE" sz="2800"/>
              <a:t>Birth weight</a:t>
            </a:r>
          </a:p>
        </p:txBody>
      </p:sp>
      <p:sp>
        <p:nvSpPr>
          <p:cNvPr id="21" name="Rectangle 13">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15">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45238" y="145264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Content Placeholder 8">
            <a:extLst>
              <a:ext uri="{FF2B5EF4-FFF2-40B4-BE49-F238E27FC236}">
                <a16:creationId xmlns:a16="http://schemas.microsoft.com/office/drawing/2014/main" id="{4E59009B-8BCE-750B-D99D-7895AE7E3767}"/>
              </a:ext>
            </a:extLst>
          </p:cNvPr>
          <p:cNvSpPr>
            <a:spLocks noGrp="1"/>
          </p:cNvSpPr>
          <p:nvPr>
            <p:ph idx="1"/>
          </p:nvPr>
        </p:nvSpPr>
        <p:spPr>
          <a:xfrm>
            <a:off x="3157538" y="412454"/>
            <a:ext cx="3243262" cy="2101850"/>
          </a:xfrm>
        </p:spPr>
        <p:txBody>
          <a:bodyPr anchor="ctr">
            <a:normAutofit/>
          </a:bodyPr>
          <a:lstStyle/>
          <a:p>
            <a:endParaRPr lang="en-US" sz="1700"/>
          </a:p>
        </p:txBody>
      </p:sp>
      <p:pic>
        <p:nvPicPr>
          <p:cNvPr id="4" name="Platshållare för innehåll 4">
            <a:extLst>
              <a:ext uri="{FF2B5EF4-FFF2-40B4-BE49-F238E27FC236}">
                <a16:creationId xmlns:a16="http://schemas.microsoft.com/office/drawing/2014/main" id="{38ACBE11-CE1A-B567-710C-CAD011A1BBB0}"/>
              </a:ext>
            </a:extLst>
          </p:cNvPr>
          <p:cNvPicPr>
            <a:picLocks noChangeAspect="1"/>
          </p:cNvPicPr>
          <p:nvPr/>
        </p:nvPicPr>
        <p:blipFill rotWithShape="1">
          <a:blip r:embed="rId2"/>
          <a:srcRect b="1369"/>
          <a:stretch/>
        </p:blipFill>
        <p:spPr>
          <a:xfrm>
            <a:off x="20" y="2959630"/>
            <a:ext cx="6400781" cy="3898370"/>
          </a:xfrm>
          <a:prstGeom prst="rect">
            <a:avLst/>
          </a:prstGeom>
        </p:spPr>
      </p:pic>
      <p:pic>
        <p:nvPicPr>
          <p:cNvPr id="5" name="Picture 2">
            <a:extLst>
              <a:ext uri="{FF2B5EF4-FFF2-40B4-BE49-F238E27FC236}">
                <a16:creationId xmlns:a16="http://schemas.microsoft.com/office/drawing/2014/main" id="{BB0DF1F6-ABE2-F109-49A8-35B110DF74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163"/>
          <a:stretch/>
        </p:blipFill>
        <p:spPr bwMode="auto">
          <a:xfrm>
            <a:off x="6591299" y="1"/>
            <a:ext cx="5600701" cy="68579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2718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42F415-4B71-48A8-DC76-41FD9FF13542}"/>
              </a:ext>
            </a:extLst>
          </p:cNvPr>
          <p:cNvSpPr>
            <a:spLocks noGrp="1"/>
          </p:cNvSpPr>
          <p:nvPr>
            <p:ph type="title"/>
          </p:nvPr>
        </p:nvSpPr>
        <p:spPr/>
        <p:txBody>
          <a:bodyPr/>
          <a:lstStyle/>
          <a:p>
            <a:r>
              <a:rPr lang="sv-SE" dirty="0" err="1"/>
              <a:t>Weaning</a:t>
            </a:r>
            <a:r>
              <a:rPr lang="sv-SE" dirty="0"/>
              <a:t> </a:t>
            </a:r>
            <a:r>
              <a:rPr lang="sv-SE" dirty="0" err="1"/>
              <a:t>weight</a:t>
            </a:r>
            <a:r>
              <a:rPr lang="sv-SE" dirty="0"/>
              <a:t> (200-d)</a:t>
            </a:r>
          </a:p>
        </p:txBody>
      </p:sp>
      <p:pic>
        <p:nvPicPr>
          <p:cNvPr id="4" name="Platshållare för innehåll 4">
            <a:extLst>
              <a:ext uri="{FF2B5EF4-FFF2-40B4-BE49-F238E27FC236}">
                <a16:creationId xmlns:a16="http://schemas.microsoft.com/office/drawing/2014/main" id="{856A0756-3C68-E04B-F07C-2BB333C8A5E7}"/>
              </a:ext>
            </a:extLst>
          </p:cNvPr>
          <p:cNvPicPr>
            <a:picLocks noGrp="1" noChangeAspect="1"/>
          </p:cNvPicPr>
          <p:nvPr>
            <p:ph idx="1"/>
          </p:nvPr>
        </p:nvPicPr>
        <p:blipFill>
          <a:blip r:embed="rId2"/>
          <a:stretch>
            <a:fillRect/>
          </a:stretch>
        </p:blipFill>
        <p:spPr>
          <a:xfrm>
            <a:off x="424206" y="2284793"/>
            <a:ext cx="6656993" cy="4101923"/>
          </a:xfrm>
        </p:spPr>
      </p:pic>
      <p:pic>
        <p:nvPicPr>
          <p:cNvPr id="6" name="Bildobjekt 5">
            <a:extLst>
              <a:ext uri="{FF2B5EF4-FFF2-40B4-BE49-F238E27FC236}">
                <a16:creationId xmlns:a16="http://schemas.microsoft.com/office/drawing/2014/main" id="{2F5BCED2-E032-A5C2-E30D-181CD786A4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1850" y="0"/>
            <a:ext cx="5143500" cy="6858000"/>
          </a:xfrm>
          <a:prstGeom prst="rect">
            <a:avLst/>
          </a:prstGeom>
        </p:spPr>
      </p:pic>
    </p:spTree>
    <p:extLst>
      <p:ext uri="{BB962C8B-B14F-4D97-AF65-F5344CB8AC3E}">
        <p14:creationId xmlns:p14="http://schemas.microsoft.com/office/powerpoint/2010/main" val="2931344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ruta 23"/>
          <p:cNvSpPr txBox="1"/>
          <p:nvPr/>
        </p:nvSpPr>
        <p:spPr>
          <a:xfrm>
            <a:off x="2063552" y="3091021"/>
            <a:ext cx="8223448" cy="892552"/>
          </a:xfrm>
          <a:prstGeom prst="rect">
            <a:avLst/>
          </a:prstGeom>
          <a:noFill/>
        </p:spPr>
        <p:txBody>
          <a:bodyPr wrap="square" rtlCol="0">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sv-SE" sz="1600" dirty="0"/>
          </a:p>
          <a:p>
            <a:r>
              <a:rPr lang="fi-FI" sz="1600" dirty="0"/>
              <a:t> </a:t>
            </a:r>
            <a:endParaRPr lang="sv-SE" sz="1600" dirty="0"/>
          </a:p>
          <a:p>
            <a:endParaRPr lang="sv-SE" sz="1800" dirty="0"/>
          </a:p>
        </p:txBody>
      </p:sp>
      <p:pic>
        <p:nvPicPr>
          <p:cNvPr id="1029" name="Picture 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6880"/>
          <a:stretch/>
        </p:blipFill>
        <p:spPr bwMode="auto">
          <a:xfrm>
            <a:off x="1960705" y="2147581"/>
            <a:ext cx="8129179" cy="376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ktangel 29"/>
          <p:cNvSpPr/>
          <p:nvPr/>
        </p:nvSpPr>
        <p:spPr>
          <a:xfrm>
            <a:off x="3143672" y="5126031"/>
            <a:ext cx="6408712" cy="276999"/>
          </a:xfrm>
          <a:prstGeom prst="rect">
            <a:avLst/>
          </a:prstGeom>
        </p:spPr>
        <p:txBody>
          <a:bodyPr wrap="square">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1200" dirty="0"/>
              <a:t>    </a:t>
            </a:r>
            <a:r>
              <a:rPr lang="en-GB" sz="1200" dirty="0" err="1"/>
              <a:t>smalt</a:t>
            </a:r>
            <a:r>
              <a:rPr lang="en-GB" sz="1200" dirty="0"/>
              <a:t>                                                       </a:t>
            </a:r>
            <a:r>
              <a:rPr lang="en-GB" sz="1200" dirty="0" err="1"/>
              <a:t>medel</a:t>
            </a:r>
            <a:r>
              <a:rPr lang="en-GB" sz="1200" dirty="0"/>
              <a:t>                                                         mkt bred</a:t>
            </a:r>
            <a:endParaRPr lang="sv-SE" sz="1200" dirty="0"/>
          </a:p>
        </p:txBody>
      </p:sp>
      <p:sp>
        <p:nvSpPr>
          <p:cNvPr id="2" name="textruta 1"/>
          <p:cNvSpPr txBox="1"/>
          <p:nvPr/>
        </p:nvSpPr>
        <p:spPr>
          <a:xfrm>
            <a:off x="2686430" y="5909824"/>
            <a:ext cx="6677727" cy="369332"/>
          </a:xfrm>
          <a:prstGeom prst="rect">
            <a:avLst/>
          </a:prstGeom>
          <a:noFill/>
        </p:spPr>
        <p:txBody>
          <a:bodyPr wrap="square" rtlCol="0">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sv-SE" sz="1800" dirty="0"/>
              <a:t>Bedöms genom att se på djuret framifrån på bröstets bredaste punkt</a:t>
            </a:r>
          </a:p>
        </p:txBody>
      </p:sp>
      <p:sp>
        <p:nvSpPr>
          <p:cNvPr id="3" name="Rubrik 2">
            <a:extLst>
              <a:ext uri="{FF2B5EF4-FFF2-40B4-BE49-F238E27FC236}">
                <a16:creationId xmlns:a16="http://schemas.microsoft.com/office/drawing/2014/main" id="{BBD78D94-0AB1-4596-8513-30C4FC7913A1}"/>
              </a:ext>
            </a:extLst>
          </p:cNvPr>
          <p:cNvSpPr>
            <a:spLocks noGrp="1"/>
          </p:cNvSpPr>
          <p:nvPr>
            <p:ph type="title"/>
          </p:nvPr>
        </p:nvSpPr>
        <p:spPr/>
        <p:txBody>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sv-SE" dirty="0">
                <a:cs typeface="Arial" panose="020B0604020202020204" pitchFamily="34" charset="0"/>
              </a:rPr>
              <a:t>Kropp - Body </a:t>
            </a:r>
            <a:br>
              <a:rPr lang="sv-SE" sz="4267" dirty="0"/>
            </a:br>
            <a:r>
              <a:rPr lang="sv-SE" dirty="0">
                <a:cs typeface="Arial" panose="020B0604020202020204" pitchFamily="34" charset="0"/>
              </a:rPr>
              <a:t>Bogbredd</a:t>
            </a:r>
            <a:r>
              <a:rPr lang="sv-SE" b="0" dirty="0"/>
              <a:t> </a:t>
            </a:r>
            <a:r>
              <a:rPr lang="sv-SE" dirty="0">
                <a:cs typeface="Arial" panose="020B0604020202020204" pitchFamily="34" charset="0"/>
              </a:rPr>
              <a:t>framifrån- </a:t>
            </a:r>
            <a:r>
              <a:rPr lang="sv-SE" dirty="0" err="1">
                <a:cs typeface="Arial" panose="020B0604020202020204" pitchFamily="34" charset="0"/>
              </a:rPr>
              <a:t>width</a:t>
            </a:r>
            <a:r>
              <a:rPr lang="sv-SE" dirty="0">
                <a:cs typeface="Arial" panose="020B0604020202020204" pitchFamily="34" charset="0"/>
              </a:rPr>
              <a:t> </a:t>
            </a:r>
            <a:r>
              <a:rPr lang="sv-SE" dirty="0" err="1">
                <a:cs typeface="Arial" panose="020B0604020202020204" pitchFamily="34" charset="0"/>
              </a:rPr>
              <a:t>of</a:t>
            </a:r>
            <a:r>
              <a:rPr lang="sv-SE" dirty="0">
                <a:cs typeface="Arial" panose="020B0604020202020204" pitchFamily="34" charset="0"/>
              </a:rPr>
              <a:t> </a:t>
            </a:r>
            <a:r>
              <a:rPr lang="sv-SE" dirty="0" err="1">
                <a:cs typeface="Arial" panose="020B0604020202020204" pitchFamily="34" charset="0"/>
              </a:rPr>
              <a:t>fore</a:t>
            </a:r>
            <a:r>
              <a:rPr lang="sv-SE" dirty="0">
                <a:cs typeface="Arial" panose="020B0604020202020204" pitchFamily="34" charset="0"/>
              </a:rPr>
              <a:t> end, </a:t>
            </a:r>
            <a:r>
              <a:rPr lang="sv-SE" dirty="0" err="1">
                <a:cs typeface="Arial" panose="020B0604020202020204" pitchFamily="34" charset="0"/>
              </a:rPr>
              <a:t>opt</a:t>
            </a:r>
            <a:r>
              <a:rPr lang="sv-SE" dirty="0">
                <a:cs typeface="Arial" panose="020B0604020202020204" pitchFamily="34" charset="0"/>
              </a:rPr>
              <a:t>: 7</a:t>
            </a:r>
          </a:p>
        </p:txBody>
      </p:sp>
      <p:sp>
        <p:nvSpPr>
          <p:cNvPr id="4" name="Platshållare för innehåll 3">
            <a:extLst>
              <a:ext uri="{FF2B5EF4-FFF2-40B4-BE49-F238E27FC236}">
                <a16:creationId xmlns:a16="http://schemas.microsoft.com/office/drawing/2014/main" id="{C52ED8B0-825E-4DF4-7796-7541363F1594}"/>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2645142805"/>
      </p:ext>
    </p:extLst>
  </p:cSld>
  <p:clrMapOvr>
    <a:masterClrMapping/>
  </p:clrMapOvr>
  <mc:AlternateContent xmlns:mc="http://schemas.openxmlformats.org/markup-compatibility/2006" xmlns:p14="http://schemas.microsoft.com/office/powerpoint/2010/main">
    <mc:Choice Requires="p14">
      <p:transition spd="slow" p14:dur="2000" advTm="10034"/>
    </mc:Choice>
    <mc:Fallback xmlns="">
      <p:transition spd="slow" advTm="10034"/>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FE9564-E1A7-CE7F-8CC8-3A0E9B601E5B}"/>
              </a:ext>
            </a:extLst>
          </p:cNvPr>
          <p:cNvSpPr>
            <a:spLocks noGrp="1"/>
          </p:cNvSpPr>
          <p:nvPr>
            <p:ph type="title"/>
          </p:nvPr>
        </p:nvSpPr>
        <p:spPr>
          <a:xfrm>
            <a:off x="838200" y="591369"/>
            <a:ext cx="10515600" cy="1325563"/>
          </a:xfrm>
        </p:spPr>
        <p:txBody>
          <a:bodyPr/>
          <a:lstStyle/>
          <a:p>
            <a:r>
              <a:rPr lang="sv-SE"/>
              <a:t>Yearling weight</a:t>
            </a:r>
            <a:endParaRPr lang="sv-SE" dirty="0"/>
          </a:p>
        </p:txBody>
      </p:sp>
      <p:pic>
        <p:nvPicPr>
          <p:cNvPr id="4" name="Platshållare för innehåll 3">
            <a:extLst>
              <a:ext uri="{FF2B5EF4-FFF2-40B4-BE49-F238E27FC236}">
                <a16:creationId xmlns:a16="http://schemas.microsoft.com/office/drawing/2014/main" id="{9041C51B-42A3-5D0D-236F-105062A74E0C}"/>
              </a:ext>
            </a:extLst>
          </p:cNvPr>
          <p:cNvPicPr>
            <a:picLocks noGrp="1" noChangeAspect="1"/>
          </p:cNvPicPr>
          <p:nvPr>
            <p:ph idx="1"/>
          </p:nvPr>
        </p:nvPicPr>
        <p:blipFill>
          <a:blip r:embed="rId2"/>
          <a:stretch>
            <a:fillRect/>
          </a:stretch>
        </p:blipFill>
        <p:spPr>
          <a:xfrm>
            <a:off x="188536" y="2374019"/>
            <a:ext cx="6614719" cy="4118856"/>
          </a:xfrm>
          <a:prstGeom prst="rect">
            <a:avLst/>
          </a:prstGeom>
        </p:spPr>
      </p:pic>
      <p:pic>
        <p:nvPicPr>
          <p:cNvPr id="5" name="Platshållare för innehåll 4" descr="En bild som visar mark, boskap, däggdjur, ko&#10;&#10;Automatiskt genererad beskrivning">
            <a:extLst>
              <a:ext uri="{FF2B5EF4-FFF2-40B4-BE49-F238E27FC236}">
                <a16:creationId xmlns:a16="http://schemas.microsoft.com/office/drawing/2014/main" id="{EAC1BF19-E9D5-7413-8D96-73F8C622A712}"/>
              </a:ext>
            </a:extLst>
          </p:cNvPr>
          <p:cNvPicPr>
            <a:picLocks noChangeAspect="1"/>
          </p:cNvPicPr>
          <p:nvPr/>
        </p:nvPicPr>
        <p:blipFill rotWithShape="1">
          <a:blip r:embed="rId3">
            <a:extLst>
              <a:ext uri="{28A0092B-C50C-407E-A947-70E740481C1C}">
                <a14:useLocalDpi xmlns:a14="http://schemas.microsoft.com/office/drawing/2010/main" val="0"/>
              </a:ext>
            </a:extLst>
          </a:blip>
          <a:srcRect l="14437" r="10336"/>
          <a:stretch/>
        </p:blipFill>
        <p:spPr>
          <a:xfrm>
            <a:off x="6731107" y="13891"/>
            <a:ext cx="4817764" cy="4803206"/>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547112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4C20F0DD-1818-DE3C-BB30-774083B0CAA3}"/>
              </a:ext>
            </a:extLst>
          </p:cNvPr>
          <p:cNvSpPr>
            <a:spLocks noGrp="1"/>
          </p:cNvSpPr>
          <p:nvPr>
            <p:ph type="title"/>
          </p:nvPr>
        </p:nvSpPr>
        <p:spPr>
          <a:xfrm>
            <a:off x="640080" y="325369"/>
            <a:ext cx="4368602" cy="1956841"/>
          </a:xfrm>
        </p:spPr>
        <p:txBody>
          <a:bodyPr anchor="b">
            <a:normAutofit/>
          </a:bodyPr>
          <a:lstStyle/>
          <a:p>
            <a:r>
              <a:rPr lang="sv-SE" sz="5400"/>
              <a:t>Sweden</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879322B2-BEDF-0A01-E09F-F1069EAD5056}"/>
              </a:ext>
            </a:extLst>
          </p:cNvPr>
          <p:cNvSpPr>
            <a:spLocks noGrp="1"/>
          </p:cNvSpPr>
          <p:nvPr>
            <p:ph idx="1"/>
          </p:nvPr>
        </p:nvSpPr>
        <p:spPr>
          <a:xfrm>
            <a:off x="640080" y="2872899"/>
            <a:ext cx="4243589" cy="3320668"/>
          </a:xfrm>
        </p:spPr>
        <p:txBody>
          <a:bodyPr>
            <a:normAutofit/>
          </a:bodyPr>
          <a:lstStyle/>
          <a:p>
            <a:r>
              <a:rPr lang="sv-SE" sz="1900" dirty="0" err="1"/>
              <a:t>Easy</a:t>
            </a:r>
            <a:r>
              <a:rPr lang="sv-SE" sz="1900" dirty="0"/>
              <a:t> </a:t>
            </a:r>
            <a:r>
              <a:rPr lang="sv-SE" sz="1900" dirty="0" err="1"/>
              <a:t>calving</a:t>
            </a:r>
            <a:r>
              <a:rPr lang="sv-SE" sz="1900" dirty="0"/>
              <a:t> </a:t>
            </a:r>
            <a:r>
              <a:rPr lang="sv-SE" sz="1900" dirty="0" err="1"/>
              <a:t>heifers</a:t>
            </a:r>
            <a:endParaRPr lang="sv-SE" sz="1900" dirty="0"/>
          </a:p>
          <a:p>
            <a:r>
              <a:rPr lang="sv-SE" sz="1900" dirty="0" err="1"/>
              <a:t>Keeping</a:t>
            </a:r>
            <a:r>
              <a:rPr lang="sv-SE" sz="1900" dirty="0"/>
              <a:t> </a:t>
            </a:r>
            <a:r>
              <a:rPr lang="sv-SE" sz="1900" dirty="0" err="1"/>
              <a:t>beef</a:t>
            </a:r>
            <a:r>
              <a:rPr lang="sv-SE" sz="1900" dirty="0"/>
              <a:t> on the </a:t>
            </a:r>
            <a:r>
              <a:rPr lang="sv-SE" sz="1900" dirty="0" err="1"/>
              <a:t>polled</a:t>
            </a:r>
            <a:r>
              <a:rPr lang="sv-SE" sz="1900" dirty="0"/>
              <a:t>, F95L</a:t>
            </a:r>
          </a:p>
          <a:p>
            <a:pPr marL="0" indent="0">
              <a:buNone/>
            </a:pPr>
            <a:endParaRPr lang="sv-SE" sz="1900" dirty="0"/>
          </a:p>
          <a:p>
            <a:r>
              <a:rPr lang="sv-SE" sz="1900" dirty="0" err="1"/>
              <a:t>What´s</a:t>
            </a:r>
            <a:r>
              <a:rPr lang="sv-SE" sz="1900" dirty="0"/>
              <a:t> </a:t>
            </a:r>
            <a:r>
              <a:rPr lang="sv-SE" sz="1900" dirty="0" err="1"/>
              <a:t>your</a:t>
            </a:r>
            <a:r>
              <a:rPr lang="sv-SE" sz="1900" dirty="0"/>
              <a:t> </a:t>
            </a:r>
            <a:r>
              <a:rPr lang="sv-SE" sz="1900" dirty="0" err="1"/>
              <a:t>conditions</a:t>
            </a:r>
            <a:r>
              <a:rPr lang="sv-SE" sz="1900" dirty="0"/>
              <a:t> on the farm?</a:t>
            </a:r>
          </a:p>
          <a:p>
            <a:r>
              <a:rPr lang="sv-SE" sz="1900" dirty="0" err="1"/>
              <a:t>What</a:t>
            </a:r>
            <a:r>
              <a:rPr lang="sv-SE" sz="1900" dirty="0"/>
              <a:t> do you </a:t>
            </a:r>
            <a:r>
              <a:rPr lang="sv-SE" sz="1900" dirty="0" err="1"/>
              <a:t>want</a:t>
            </a:r>
            <a:r>
              <a:rPr lang="sv-SE" sz="1900" dirty="0"/>
              <a:t>?</a:t>
            </a:r>
          </a:p>
          <a:p>
            <a:r>
              <a:rPr lang="sv-SE" sz="1900" dirty="0" err="1"/>
              <a:t>Two</a:t>
            </a:r>
            <a:r>
              <a:rPr lang="sv-SE" sz="1900" dirty="0"/>
              <a:t> </a:t>
            </a:r>
            <a:r>
              <a:rPr lang="sv-SE" sz="1900" dirty="0" err="1"/>
              <a:t>big</a:t>
            </a:r>
            <a:r>
              <a:rPr lang="sv-SE" sz="1900" dirty="0"/>
              <a:t> </a:t>
            </a:r>
            <a:r>
              <a:rPr lang="sv-SE" sz="1900" dirty="0" err="1"/>
              <a:t>breeding</a:t>
            </a:r>
            <a:r>
              <a:rPr lang="sv-SE" sz="1900" dirty="0"/>
              <a:t> </a:t>
            </a:r>
            <a:r>
              <a:rPr lang="sv-SE" sz="1900" dirty="0" err="1"/>
              <a:t>goals</a:t>
            </a:r>
            <a:r>
              <a:rPr lang="sv-SE" sz="1900" dirty="0"/>
              <a:t> and stick </a:t>
            </a:r>
            <a:r>
              <a:rPr lang="sv-SE" sz="1900" dirty="0" err="1"/>
              <a:t>with</a:t>
            </a:r>
            <a:r>
              <a:rPr lang="sv-SE" sz="1900" dirty="0"/>
              <a:t> </a:t>
            </a:r>
            <a:r>
              <a:rPr lang="sv-SE" sz="1900" dirty="0" err="1"/>
              <a:t>them</a:t>
            </a:r>
            <a:endParaRPr lang="sv-SE" sz="1900" dirty="0"/>
          </a:p>
          <a:p>
            <a:r>
              <a:rPr lang="sv-SE" sz="1900" dirty="0" err="1"/>
              <a:t>Breeding</a:t>
            </a:r>
            <a:r>
              <a:rPr lang="sv-SE" sz="1900" dirty="0"/>
              <a:t> </a:t>
            </a:r>
            <a:r>
              <a:rPr lang="sv-SE" sz="1900" dirty="0" err="1"/>
              <a:t>ain´t</a:t>
            </a:r>
            <a:r>
              <a:rPr lang="sv-SE" sz="1900" dirty="0"/>
              <a:t> </a:t>
            </a:r>
            <a:r>
              <a:rPr lang="sv-SE" sz="1900" dirty="0" err="1"/>
              <a:t>easy</a:t>
            </a:r>
            <a:r>
              <a:rPr lang="sv-SE" sz="1900" dirty="0"/>
              <a:t> – </a:t>
            </a:r>
            <a:r>
              <a:rPr lang="sv-SE" sz="1900" dirty="0" err="1"/>
              <a:t>use</a:t>
            </a:r>
            <a:r>
              <a:rPr lang="sv-SE" sz="1900" dirty="0"/>
              <a:t> all the </a:t>
            </a:r>
            <a:r>
              <a:rPr lang="sv-SE" sz="1900" dirty="0" err="1"/>
              <a:t>tools</a:t>
            </a:r>
            <a:endParaRPr lang="sv-SE" sz="1900" dirty="0"/>
          </a:p>
          <a:p>
            <a:endParaRPr lang="sv-SE" sz="1900" dirty="0"/>
          </a:p>
          <a:p>
            <a:pPr marL="0" indent="0">
              <a:buNone/>
            </a:pPr>
            <a:endParaRPr lang="sv-SE" sz="1900" dirty="0"/>
          </a:p>
          <a:p>
            <a:endParaRPr lang="sv-SE" sz="1900" dirty="0"/>
          </a:p>
        </p:txBody>
      </p:sp>
      <p:pic>
        <p:nvPicPr>
          <p:cNvPr id="5" name="Bildobjekt 4">
            <a:extLst>
              <a:ext uri="{FF2B5EF4-FFF2-40B4-BE49-F238E27FC236}">
                <a16:creationId xmlns:a16="http://schemas.microsoft.com/office/drawing/2014/main" id="{0EAF37D2-EA17-6CC9-82E7-C1E11D7CB0B2}"/>
              </a:ext>
            </a:extLst>
          </p:cNvPr>
          <p:cNvPicPr>
            <a:picLocks noChangeAspect="1"/>
          </p:cNvPicPr>
          <p:nvPr/>
        </p:nvPicPr>
        <p:blipFill rotWithShape="1">
          <a:blip r:embed="rId2">
            <a:extLst>
              <a:ext uri="{28A0092B-C50C-407E-A947-70E740481C1C}">
                <a14:useLocalDpi xmlns:a14="http://schemas.microsoft.com/office/drawing/2010/main" val="0"/>
              </a:ext>
            </a:extLst>
          </a:blip>
          <a:srcRect t="11397" r="-1" b="1382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17357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ruta 23"/>
          <p:cNvSpPr txBox="1"/>
          <p:nvPr/>
        </p:nvSpPr>
        <p:spPr>
          <a:xfrm>
            <a:off x="3672351" y="5661248"/>
            <a:ext cx="6696744" cy="369332"/>
          </a:xfrm>
          <a:prstGeom prst="rect">
            <a:avLst/>
          </a:prstGeom>
          <a:noFill/>
        </p:spPr>
        <p:txBody>
          <a:bodyPr wrap="square" rtlCol="0">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sv-SE" sz="1800" dirty="0"/>
              <a:t>Bedöms från sidan bakom djurets framben</a:t>
            </a:r>
          </a:p>
        </p:txBody>
      </p:sp>
      <p:pic>
        <p:nvPicPr>
          <p:cNvPr id="307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423594" y="1916831"/>
            <a:ext cx="7632831"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ktangel 1"/>
          <p:cNvSpPr/>
          <p:nvPr/>
        </p:nvSpPr>
        <p:spPr>
          <a:xfrm>
            <a:off x="3503712" y="4946685"/>
            <a:ext cx="5976664" cy="276999"/>
          </a:xfrm>
          <a:prstGeom prst="rect">
            <a:avLst/>
          </a:prstGeom>
        </p:spPr>
        <p:txBody>
          <a:bodyPr wrap="square">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fi-FI" sz="1200" dirty="0" err="1"/>
              <a:t>mkt</a:t>
            </a:r>
            <a:r>
              <a:rPr lang="fi-FI" sz="1200" dirty="0"/>
              <a:t> </a:t>
            </a:r>
            <a:r>
              <a:rPr lang="fi-FI" sz="1200" dirty="0" err="1"/>
              <a:t>grund</a:t>
            </a:r>
            <a:r>
              <a:rPr lang="fi-FI" sz="1200" dirty="0"/>
              <a:t>	                                           </a:t>
            </a:r>
            <a:r>
              <a:rPr lang="fi-FI" sz="1200" dirty="0" err="1"/>
              <a:t>medel</a:t>
            </a:r>
            <a:r>
              <a:rPr lang="fi-FI" sz="1200" dirty="0"/>
              <a:t>                                                        </a:t>
            </a:r>
            <a:r>
              <a:rPr lang="fi-FI" sz="1200" dirty="0" err="1"/>
              <a:t>mkt</a:t>
            </a:r>
            <a:r>
              <a:rPr lang="fi-FI" sz="1200" dirty="0"/>
              <a:t> </a:t>
            </a:r>
            <a:r>
              <a:rPr lang="fi-FI" sz="1200" dirty="0" err="1"/>
              <a:t>djup</a:t>
            </a:r>
            <a:endParaRPr lang="sv-SE" sz="1200" dirty="0"/>
          </a:p>
        </p:txBody>
      </p:sp>
      <p:sp>
        <p:nvSpPr>
          <p:cNvPr id="3" name="Rektangel 2"/>
          <p:cNvSpPr/>
          <p:nvPr/>
        </p:nvSpPr>
        <p:spPr>
          <a:xfrm>
            <a:off x="7777049" y="3781038"/>
            <a:ext cx="246308" cy="400109"/>
          </a:xfrm>
          <a:prstGeom prst="rect">
            <a:avLst/>
          </a:prstGeom>
        </p:spPr>
        <p:txBody>
          <a:bodyPr wrap="square">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sv-SE" sz="1800" dirty="0"/>
          </a:p>
        </p:txBody>
      </p:sp>
      <p:sp>
        <p:nvSpPr>
          <p:cNvPr id="5" name="Rubrik 4">
            <a:extLst>
              <a:ext uri="{FF2B5EF4-FFF2-40B4-BE49-F238E27FC236}">
                <a16:creationId xmlns:a16="http://schemas.microsoft.com/office/drawing/2014/main" id="{5D80EF4F-3E26-4D47-886B-337E2E5017FF}"/>
              </a:ext>
            </a:extLst>
          </p:cNvPr>
          <p:cNvSpPr>
            <a:spLocks noGrp="1"/>
          </p:cNvSpPr>
          <p:nvPr>
            <p:ph type="title"/>
          </p:nvPr>
        </p:nvSpPr>
        <p:spPr/>
        <p:txBody>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sv-SE" dirty="0">
                <a:cs typeface="Arial" panose="020B0604020202020204" pitchFamily="34" charset="0"/>
              </a:rPr>
              <a:t>Kropp- Body</a:t>
            </a:r>
            <a:br>
              <a:rPr lang="sv-SE" dirty="0">
                <a:cs typeface="Arial" panose="020B0604020202020204" pitchFamily="34" charset="0"/>
              </a:rPr>
            </a:br>
            <a:r>
              <a:rPr lang="sv-SE" dirty="0">
                <a:cs typeface="Arial" panose="020B0604020202020204" pitchFamily="34" charset="0"/>
              </a:rPr>
              <a:t>Bröstdjup- </a:t>
            </a:r>
            <a:r>
              <a:rPr lang="sv-SE" dirty="0" err="1">
                <a:cs typeface="Arial" panose="020B0604020202020204" pitchFamily="34" charset="0"/>
              </a:rPr>
              <a:t>Depth</a:t>
            </a:r>
            <a:r>
              <a:rPr lang="sv-SE" dirty="0">
                <a:cs typeface="Arial" panose="020B0604020202020204" pitchFamily="34" charset="0"/>
              </a:rPr>
              <a:t> </a:t>
            </a:r>
            <a:r>
              <a:rPr lang="sv-SE" dirty="0" err="1">
                <a:cs typeface="Arial" panose="020B0604020202020204" pitchFamily="34" charset="0"/>
              </a:rPr>
              <a:t>of</a:t>
            </a:r>
            <a:r>
              <a:rPr lang="sv-SE" dirty="0">
                <a:cs typeface="Arial" panose="020B0604020202020204" pitchFamily="34" charset="0"/>
              </a:rPr>
              <a:t> </a:t>
            </a:r>
            <a:r>
              <a:rPr lang="sv-SE" dirty="0" err="1">
                <a:cs typeface="Arial" panose="020B0604020202020204" pitchFamily="34" charset="0"/>
              </a:rPr>
              <a:t>chest</a:t>
            </a:r>
            <a:r>
              <a:rPr lang="sv-SE" dirty="0">
                <a:cs typeface="Arial" panose="020B0604020202020204" pitchFamily="34" charset="0"/>
              </a:rPr>
              <a:t>, </a:t>
            </a:r>
            <a:r>
              <a:rPr lang="sv-SE" dirty="0" err="1">
                <a:cs typeface="Arial" panose="020B0604020202020204" pitchFamily="34" charset="0"/>
              </a:rPr>
              <a:t>opt</a:t>
            </a:r>
            <a:r>
              <a:rPr lang="sv-SE" dirty="0">
                <a:cs typeface="Arial" panose="020B0604020202020204" pitchFamily="34" charset="0"/>
              </a:rPr>
              <a:t>: 7</a:t>
            </a:r>
          </a:p>
        </p:txBody>
      </p:sp>
      <p:sp>
        <p:nvSpPr>
          <p:cNvPr id="4" name="Platshållare för innehåll 3">
            <a:extLst>
              <a:ext uri="{FF2B5EF4-FFF2-40B4-BE49-F238E27FC236}">
                <a16:creationId xmlns:a16="http://schemas.microsoft.com/office/drawing/2014/main" id="{CD2608BD-AA0A-947B-4EF0-E7264041FE78}"/>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1313507031"/>
      </p:ext>
    </p:extLst>
  </p:cSld>
  <p:clrMapOvr>
    <a:masterClrMapping/>
  </p:clrMapOvr>
  <mc:AlternateContent xmlns:mc="http://schemas.openxmlformats.org/markup-compatibility/2006" xmlns:p14="http://schemas.microsoft.com/office/powerpoint/2010/main">
    <mc:Choice Requires="p14">
      <p:transition spd="slow" p14:dur="2000" advTm="10492"/>
    </mc:Choice>
    <mc:Fallback xmlns="">
      <p:transition spd="slow" advTm="1049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15448" y="2720281"/>
            <a:ext cx="7022987" cy="2808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3"/>
          <p:cNvSpPr/>
          <p:nvPr/>
        </p:nvSpPr>
        <p:spPr>
          <a:xfrm>
            <a:off x="3143672" y="5191751"/>
            <a:ext cx="6048672" cy="369332"/>
          </a:xfrm>
          <a:prstGeom prst="rect">
            <a:avLst/>
          </a:prstGeom>
        </p:spPr>
        <p:txBody>
          <a:bodyPr wrap="square">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sv-SE" sz="1800" dirty="0"/>
              <a:t> </a:t>
            </a:r>
            <a:r>
              <a:rPr lang="en-GB" sz="1400" dirty="0"/>
              <a:t>mkt </a:t>
            </a:r>
            <a:r>
              <a:rPr lang="en-GB" sz="1400" dirty="0" err="1"/>
              <a:t>svankryggig</a:t>
            </a:r>
            <a:r>
              <a:rPr lang="en-GB" sz="1400" dirty="0"/>
              <a:t>	                             </a:t>
            </a:r>
            <a:r>
              <a:rPr lang="en-GB" sz="1400" dirty="0" err="1"/>
              <a:t>rak</a:t>
            </a:r>
            <a:r>
              <a:rPr lang="en-GB" sz="1400" dirty="0"/>
              <a:t> &amp; </a:t>
            </a:r>
            <a:r>
              <a:rPr lang="en-GB" sz="1400" dirty="0" err="1"/>
              <a:t>jämn</a:t>
            </a:r>
            <a:r>
              <a:rPr lang="en-GB" sz="1400" dirty="0"/>
              <a:t>                                    </a:t>
            </a:r>
            <a:r>
              <a:rPr lang="en-GB" sz="1400" dirty="0" err="1"/>
              <a:t>krökt</a:t>
            </a:r>
            <a:r>
              <a:rPr lang="en-GB" sz="1400" dirty="0"/>
              <a:t>   </a:t>
            </a:r>
            <a:endParaRPr lang="sv-SE" sz="1400" dirty="0"/>
          </a:p>
        </p:txBody>
      </p:sp>
      <p:sp>
        <p:nvSpPr>
          <p:cNvPr id="2" name="textruta 1"/>
          <p:cNvSpPr txBox="1"/>
          <p:nvPr/>
        </p:nvSpPr>
        <p:spPr>
          <a:xfrm>
            <a:off x="2394577" y="5805264"/>
            <a:ext cx="7233520" cy="369332"/>
          </a:xfrm>
          <a:prstGeom prst="rect">
            <a:avLst/>
          </a:prstGeom>
          <a:noFill/>
        </p:spPr>
        <p:txBody>
          <a:bodyPr wrap="square" rtlCol="0">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sv-SE" sz="1800" dirty="0"/>
              <a:t>Överlinjen bedöms genom att se på ryggen mellan manken och korsryggen</a:t>
            </a:r>
          </a:p>
        </p:txBody>
      </p:sp>
      <p:sp>
        <p:nvSpPr>
          <p:cNvPr id="3" name="Rubrik 2">
            <a:extLst>
              <a:ext uri="{FF2B5EF4-FFF2-40B4-BE49-F238E27FC236}">
                <a16:creationId xmlns:a16="http://schemas.microsoft.com/office/drawing/2014/main" id="{84CA952B-B2FB-4243-5280-4F70132DAE24}"/>
              </a:ext>
            </a:extLst>
          </p:cNvPr>
          <p:cNvSpPr>
            <a:spLocks noGrp="1"/>
          </p:cNvSpPr>
          <p:nvPr>
            <p:ph type="title"/>
          </p:nvPr>
        </p:nvSpPr>
        <p:spPr/>
        <p:txBody>
          <a:bodyPr>
            <a:normAutofit/>
          </a:bodyPr>
          <a:lstStyle/>
          <a:p>
            <a:r>
              <a:rPr lang="sv-SE" sz="2400" dirty="0">
                <a:latin typeface="+mn-lt"/>
              </a:rPr>
              <a:t>Kropp- Body</a:t>
            </a:r>
            <a:br>
              <a:rPr lang="sv-SE" sz="2400" dirty="0">
                <a:latin typeface="+mn-lt"/>
              </a:rPr>
            </a:br>
            <a:r>
              <a:rPr lang="sv-SE" sz="2400" dirty="0">
                <a:latin typeface="+mn-lt"/>
              </a:rPr>
              <a:t>Överlinje- </a:t>
            </a:r>
            <a:r>
              <a:rPr lang="sv-SE" sz="2400" dirty="0" err="1">
                <a:latin typeface="+mn-lt"/>
              </a:rPr>
              <a:t>Topline</a:t>
            </a:r>
            <a:r>
              <a:rPr lang="sv-SE" sz="2400" dirty="0">
                <a:latin typeface="+mn-lt"/>
              </a:rPr>
              <a:t>, </a:t>
            </a:r>
            <a:r>
              <a:rPr lang="sv-SE" sz="2400" dirty="0" err="1">
                <a:latin typeface="+mn-lt"/>
              </a:rPr>
              <a:t>opt</a:t>
            </a:r>
            <a:r>
              <a:rPr lang="sv-SE" sz="2400" dirty="0">
                <a:latin typeface="+mn-lt"/>
              </a:rPr>
              <a:t>: 7 </a:t>
            </a:r>
          </a:p>
        </p:txBody>
      </p:sp>
      <p:sp>
        <p:nvSpPr>
          <p:cNvPr id="7" name="Platshållare för innehåll 6">
            <a:extLst>
              <a:ext uri="{FF2B5EF4-FFF2-40B4-BE49-F238E27FC236}">
                <a16:creationId xmlns:a16="http://schemas.microsoft.com/office/drawing/2014/main" id="{9B46CC62-A283-B718-1D9C-6532361C444C}"/>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2370878567"/>
      </p:ext>
    </p:extLst>
  </p:cSld>
  <p:clrMapOvr>
    <a:masterClrMapping/>
  </p:clrMapOvr>
  <mc:AlternateContent xmlns:mc="http://schemas.openxmlformats.org/markup-compatibility/2006" xmlns:p14="http://schemas.microsoft.com/office/powerpoint/2010/main">
    <mc:Choice Requires="p14">
      <p:transition spd="slow" p14:dur="2000" advTm="10730"/>
    </mc:Choice>
    <mc:Fallback xmlns="">
      <p:transition spd="slow" advTm="1073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84716" y="1871853"/>
            <a:ext cx="7619040" cy="3141323"/>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p:cNvSpPr txBox="1"/>
          <p:nvPr/>
        </p:nvSpPr>
        <p:spPr>
          <a:xfrm>
            <a:off x="2674127" y="5013177"/>
            <a:ext cx="7312139" cy="307777"/>
          </a:xfrm>
          <a:prstGeom prst="rect">
            <a:avLst/>
          </a:prstGeom>
          <a:noFill/>
        </p:spPr>
        <p:txBody>
          <a:bodyPr wrap="square" rtlCol="0">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sv-SE" sz="1400" dirty="0"/>
              <a:t>överbyggd                   plan                     sluttande                                        mkt starkt sluttande</a:t>
            </a:r>
          </a:p>
        </p:txBody>
      </p:sp>
      <p:sp>
        <p:nvSpPr>
          <p:cNvPr id="4" name="textruta 3"/>
          <p:cNvSpPr txBox="1"/>
          <p:nvPr/>
        </p:nvSpPr>
        <p:spPr>
          <a:xfrm>
            <a:off x="2533665" y="5733256"/>
            <a:ext cx="7021409" cy="369332"/>
          </a:xfrm>
          <a:prstGeom prst="rect">
            <a:avLst/>
          </a:prstGeom>
          <a:noFill/>
        </p:spPr>
        <p:txBody>
          <a:bodyPr wrap="square" rtlCol="0">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sv-SE" sz="1800" dirty="0" err="1"/>
              <a:t>Bärbenens</a:t>
            </a:r>
            <a:r>
              <a:rPr lang="sv-SE" sz="1800" dirty="0"/>
              <a:t> &amp; höftbenens placering jämförs mot varandra, sett från sidan</a:t>
            </a:r>
          </a:p>
        </p:txBody>
      </p:sp>
      <p:sp>
        <p:nvSpPr>
          <p:cNvPr id="2" name="Rubrik 1">
            <a:extLst>
              <a:ext uri="{FF2B5EF4-FFF2-40B4-BE49-F238E27FC236}">
                <a16:creationId xmlns:a16="http://schemas.microsoft.com/office/drawing/2014/main" id="{36717E64-4E0D-3D2C-5FFB-371699AE1606}"/>
              </a:ext>
            </a:extLst>
          </p:cNvPr>
          <p:cNvSpPr>
            <a:spLocks noGrp="1"/>
          </p:cNvSpPr>
          <p:nvPr>
            <p:ph type="title"/>
          </p:nvPr>
        </p:nvSpPr>
        <p:spPr/>
        <p:txBody>
          <a:bodyPr>
            <a:normAutofit/>
          </a:bodyPr>
          <a:lstStyle/>
          <a:p>
            <a:r>
              <a:rPr lang="sv-SE" sz="2400" dirty="0">
                <a:latin typeface="+mn-lt"/>
              </a:rPr>
              <a:t>Kropp- Body </a:t>
            </a:r>
            <a:br>
              <a:rPr lang="sv-SE" sz="2400" dirty="0">
                <a:latin typeface="+mn-lt"/>
              </a:rPr>
            </a:br>
            <a:r>
              <a:rPr lang="sv-SE" sz="2400" dirty="0" err="1">
                <a:latin typeface="+mn-lt"/>
              </a:rPr>
              <a:t>Korslutning</a:t>
            </a:r>
            <a:r>
              <a:rPr lang="sv-SE" sz="2400" dirty="0">
                <a:latin typeface="+mn-lt"/>
              </a:rPr>
              <a:t>- </a:t>
            </a:r>
            <a:r>
              <a:rPr lang="sv-SE" sz="2400" dirty="0" err="1">
                <a:latin typeface="+mn-lt"/>
              </a:rPr>
              <a:t>Rump</a:t>
            </a:r>
            <a:r>
              <a:rPr lang="sv-SE" sz="2400" dirty="0">
                <a:latin typeface="+mn-lt"/>
              </a:rPr>
              <a:t>/</a:t>
            </a:r>
            <a:r>
              <a:rPr lang="sv-SE" sz="2400" dirty="0" err="1">
                <a:latin typeface="+mn-lt"/>
              </a:rPr>
              <a:t>pelvis</a:t>
            </a:r>
            <a:r>
              <a:rPr lang="sv-SE" sz="2400" dirty="0">
                <a:latin typeface="+mn-lt"/>
              </a:rPr>
              <a:t> </a:t>
            </a:r>
            <a:r>
              <a:rPr lang="sv-SE" sz="2400" dirty="0" err="1">
                <a:latin typeface="+mn-lt"/>
              </a:rPr>
              <a:t>angle</a:t>
            </a:r>
            <a:r>
              <a:rPr lang="sv-SE" sz="2400" dirty="0">
                <a:latin typeface="+mn-lt"/>
              </a:rPr>
              <a:t>, </a:t>
            </a:r>
            <a:r>
              <a:rPr lang="sv-SE" sz="2400" dirty="0" err="1">
                <a:latin typeface="+mn-lt"/>
              </a:rPr>
              <a:t>Opt</a:t>
            </a:r>
            <a:r>
              <a:rPr lang="sv-SE" sz="2400" dirty="0">
                <a:latin typeface="+mn-lt"/>
              </a:rPr>
              <a:t>: 6</a:t>
            </a:r>
          </a:p>
        </p:txBody>
      </p:sp>
      <p:sp>
        <p:nvSpPr>
          <p:cNvPr id="6" name="Platshållare för innehåll 5">
            <a:extLst>
              <a:ext uri="{FF2B5EF4-FFF2-40B4-BE49-F238E27FC236}">
                <a16:creationId xmlns:a16="http://schemas.microsoft.com/office/drawing/2014/main" id="{1075F9CD-87B8-15BC-E13C-2403BE0CA28B}"/>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2201022582"/>
      </p:ext>
    </p:extLst>
  </p:cSld>
  <p:clrMapOvr>
    <a:masterClrMapping/>
  </p:clrMapOvr>
  <mc:AlternateContent xmlns:mc="http://schemas.openxmlformats.org/markup-compatibility/2006" xmlns:p14="http://schemas.microsoft.com/office/powerpoint/2010/main">
    <mc:Choice Requires="p14">
      <p:transition spd="slow" p14:dur="2000" advTm="13044"/>
    </mc:Choice>
    <mc:Fallback xmlns="">
      <p:transition spd="slow" advTm="1304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rumplengh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38537" y="1937898"/>
            <a:ext cx="7744291" cy="2911311"/>
          </a:xfrm>
          <a:prstGeom prst="rect">
            <a:avLst/>
          </a:prstGeom>
          <a:noFill/>
          <a:extLst>
            <a:ext uri="{909E8E84-426E-40DD-AFC4-6F175D3DCCD1}">
              <a14:hiddenFill xmlns:a14="http://schemas.microsoft.com/office/drawing/2010/main">
                <a:solidFill>
                  <a:srgbClr val="FFFFFF"/>
                </a:solidFill>
              </a14:hiddenFill>
            </a:ext>
          </a:extLst>
        </p:spPr>
      </p:pic>
      <p:sp>
        <p:nvSpPr>
          <p:cNvPr id="8" name="textruta 7"/>
          <p:cNvSpPr txBox="1"/>
          <p:nvPr/>
        </p:nvSpPr>
        <p:spPr>
          <a:xfrm>
            <a:off x="479997" y="429793"/>
            <a:ext cx="6927304" cy="1046440"/>
          </a:xfrm>
          <a:prstGeom prst="rect">
            <a:avLst/>
          </a:prstGeom>
          <a:noFill/>
        </p:spPr>
        <p:txBody>
          <a:bodyPr wrap="square" rtlCol="0">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br>
              <a:rPr lang="sv-SE" sz="3200" b="1" dirty="0">
                <a:latin typeface="+mj-lt"/>
                <a:cs typeface="Arial" panose="020B0604020202020204" pitchFamily="34" charset="0"/>
              </a:rPr>
            </a:br>
            <a:endParaRPr lang="sv-SE" sz="3000" dirty="0">
              <a:solidFill>
                <a:srgbClr val="F08A00"/>
              </a:solidFill>
              <a:latin typeface="Arial Bold"/>
              <a:cs typeface="Arial Bold"/>
            </a:endParaRPr>
          </a:p>
        </p:txBody>
      </p:sp>
      <p:sp>
        <p:nvSpPr>
          <p:cNvPr id="5" name="textruta 4"/>
          <p:cNvSpPr txBox="1"/>
          <p:nvPr/>
        </p:nvSpPr>
        <p:spPr>
          <a:xfrm>
            <a:off x="2992777" y="5410454"/>
            <a:ext cx="5397632" cy="646331"/>
          </a:xfrm>
          <a:prstGeom prst="rect">
            <a:avLst/>
          </a:prstGeom>
          <a:noFill/>
        </p:spPr>
        <p:txBody>
          <a:bodyPr wrap="square" rtlCol="0">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sv-SE" sz="1800" dirty="0"/>
              <a:t>Avståndet mellan </a:t>
            </a:r>
            <a:r>
              <a:rPr lang="sv-SE" sz="1800" dirty="0" err="1"/>
              <a:t>bärben</a:t>
            </a:r>
            <a:r>
              <a:rPr lang="sv-SE" sz="1800" dirty="0"/>
              <a:t> &amp; höftben bedöms från sidan</a:t>
            </a:r>
          </a:p>
          <a:p>
            <a:pPr algn="ctr"/>
            <a:r>
              <a:rPr lang="sv-SE" sz="1800" dirty="0"/>
              <a:t>samtidigt som hänsyn tas till hela kroppens längd</a:t>
            </a:r>
          </a:p>
        </p:txBody>
      </p:sp>
      <p:sp>
        <p:nvSpPr>
          <p:cNvPr id="2" name="Rubrik 1">
            <a:extLst>
              <a:ext uri="{FF2B5EF4-FFF2-40B4-BE49-F238E27FC236}">
                <a16:creationId xmlns:a16="http://schemas.microsoft.com/office/drawing/2014/main" id="{03359ADE-BE00-E640-FEAE-E27C52E5200A}"/>
              </a:ext>
            </a:extLst>
          </p:cNvPr>
          <p:cNvSpPr>
            <a:spLocks noGrp="1"/>
          </p:cNvSpPr>
          <p:nvPr>
            <p:ph type="title"/>
          </p:nvPr>
        </p:nvSpPr>
        <p:spPr/>
        <p:txBody>
          <a:bodyPr>
            <a:normAutofit/>
          </a:bodyPr>
          <a:lstStyle/>
          <a:p>
            <a:r>
              <a:rPr lang="sv-SE" sz="2400" dirty="0">
                <a:latin typeface="+mn-lt"/>
              </a:rPr>
              <a:t>Kropp- Body </a:t>
            </a:r>
            <a:br>
              <a:rPr lang="sv-SE" sz="2400" dirty="0">
                <a:latin typeface="+mn-lt"/>
              </a:rPr>
            </a:br>
            <a:r>
              <a:rPr lang="sv-SE" sz="2400" dirty="0" err="1">
                <a:latin typeface="+mn-lt"/>
              </a:rPr>
              <a:t>Korslängd</a:t>
            </a:r>
            <a:r>
              <a:rPr lang="sv-SE" sz="2400" dirty="0">
                <a:latin typeface="+mn-lt"/>
              </a:rPr>
              <a:t>- </a:t>
            </a:r>
            <a:r>
              <a:rPr lang="sv-SE" sz="2400" dirty="0" err="1">
                <a:latin typeface="+mn-lt"/>
              </a:rPr>
              <a:t>Length</a:t>
            </a:r>
            <a:r>
              <a:rPr lang="sv-SE" sz="2400" dirty="0">
                <a:latin typeface="+mn-lt"/>
              </a:rPr>
              <a:t> </a:t>
            </a:r>
            <a:r>
              <a:rPr lang="sv-SE" sz="2400" dirty="0" err="1">
                <a:latin typeface="+mn-lt"/>
              </a:rPr>
              <a:t>of</a:t>
            </a:r>
            <a:r>
              <a:rPr lang="sv-SE" sz="2400" dirty="0">
                <a:latin typeface="+mn-lt"/>
              </a:rPr>
              <a:t> </a:t>
            </a:r>
            <a:r>
              <a:rPr lang="sv-SE" sz="2400" dirty="0" err="1">
                <a:latin typeface="+mn-lt"/>
              </a:rPr>
              <a:t>rump</a:t>
            </a:r>
            <a:r>
              <a:rPr lang="sv-SE" sz="2400" dirty="0">
                <a:latin typeface="+mn-lt"/>
              </a:rPr>
              <a:t>/</a:t>
            </a:r>
            <a:r>
              <a:rPr lang="sv-SE" sz="2400" dirty="0" err="1">
                <a:latin typeface="+mn-lt"/>
              </a:rPr>
              <a:t>pelvis</a:t>
            </a:r>
            <a:r>
              <a:rPr lang="sv-SE" sz="2400" dirty="0">
                <a:latin typeface="+mn-lt"/>
              </a:rPr>
              <a:t>, </a:t>
            </a:r>
            <a:r>
              <a:rPr lang="sv-SE" sz="2400" dirty="0" err="1">
                <a:latin typeface="+mn-lt"/>
              </a:rPr>
              <a:t>Opt</a:t>
            </a:r>
            <a:r>
              <a:rPr lang="sv-SE" sz="2400" dirty="0">
                <a:latin typeface="+mn-lt"/>
              </a:rPr>
              <a:t>: 8</a:t>
            </a:r>
          </a:p>
        </p:txBody>
      </p:sp>
      <p:sp>
        <p:nvSpPr>
          <p:cNvPr id="4" name="Platshållare för innehåll 3">
            <a:extLst>
              <a:ext uri="{FF2B5EF4-FFF2-40B4-BE49-F238E27FC236}">
                <a16:creationId xmlns:a16="http://schemas.microsoft.com/office/drawing/2014/main" id="{B32AF4E0-ECD4-D3F2-3450-F3D4ABE37C17}"/>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3668820176"/>
      </p:ext>
    </p:extLst>
  </p:cSld>
  <p:clrMapOvr>
    <a:masterClrMapping/>
  </p:clrMapOvr>
  <mc:AlternateContent xmlns:mc="http://schemas.openxmlformats.org/markup-compatibility/2006" xmlns:p14="http://schemas.microsoft.com/office/powerpoint/2010/main">
    <mc:Choice Requires="p14">
      <p:transition spd="slow" p14:dur="2000" advTm="10610"/>
    </mc:Choice>
    <mc:Fallback xmlns="">
      <p:transition spd="slow" advTm="1061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10758" y="1690009"/>
            <a:ext cx="7831455" cy="31714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991543" y="4797154"/>
            <a:ext cx="79208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377" fontAlgn="base">
              <a:spcBef>
                <a:spcPct val="0"/>
              </a:spcBef>
              <a:spcAft>
                <a:spcPct val="0"/>
              </a:spcAft>
            </a:pPr>
            <a:r>
              <a:rPr lang="en-GB" altLang="sv-SE" sz="1400" dirty="0">
                <a:latin typeface="+mj-lt"/>
                <a:ea typeface="Times New Roman" pitchFamily="18" charset="0"/>
                <a:cs typeface="Arial" pitchFamily="34" charset="0"/>
              </a:rPr>
              <a:t>                         mkt </a:t>
            </a:r>
            <a:r>
              <a:rPr lang="en-GB" altLang="sv-SE" sz="1400" dirty="0" err="1">
                <a:latin typeface="+mj-lt"/>
                <a:ea typeface="Times New Roman" pitchFamily="18" charset="0"/>
                <a:cs typeface="Arial" pitchFamily="34" charset="0"/>
              </a:rPr>
              <a:t>smal</a:t>
            </a:r>
            <a:r>
              <a:rPr lang="en-GB" altLang="sv-SE" sz="1400" dirty="0">
                <a:latin typeface="+mj-lt"/>
                <a:ea typeface="Times New Roman" pitchFamily="18" charset="0"/>
                <a:cs typeface="Arial" pitchFamily="34" charset="0"/>
              </a:rPr>
              <a:t>                                               </a:t>
            </a:r>
            <a:r>
              <a:rPr lang="en-GB" altLang="sv-SE" sz="1400" dirty="0" err="1">
                <a:latin typeface="+mj-lt"/>
                <a:ea typeface="Times New Roman" pitchFamily="18" charset="0"/>
                <a:cs typeface="Arial" pitchFamily="34" charset="0"/>
              </a:rPr>
              <a:t>medel</a:t>
            </a:r>
            <a:r>
              <a:rPr lang="en-GB" altLang="sv-SE" sz="1400" dirty="0">
                <a:latin typeface="+mj-lt"/>
                <a:ea typeface="Times New Roman" pitchFamily="18" charset="0"/>
                <a:cs typeface="Arial" pitchFamily="34" charset="0"/>
              </a:rPr>
              <a:t>                                               mkt bred, </a:t>
            </a:r>
            <a:r>
              <a:rPr lang="en-GB" altLang="sv-SE" sz="1400" dirty="0" err="1">
                <a:latin typeface="+mj-lt"/>
                <a:cs typeface="Arial" pitchFamily="34" charset="0"/>
              </a:rPr>
              <a:t>lådaktig</a:t>
            </a:r>
            <a:r>
              <a:rPr lang="en-GB" altLang="sv-SE" sz="1400" dirty="0">
                <a:latin typeface="+mj-lt"/>
                <a:cs typeface="Arial" pitchFamily="34" charset="0"/>
              </a:rPr>
              <a:t> form</a:t>
            </a:r>
            <a:endParaRPr lang="sv-SE" altLang="sv-SE" sz="1400" dirty="0">
              <a:latin typeface="+mj-lt"/>
              <a:cs typeface="Arial" pitchFamily="34" charset="0"/>
            </a:endParaRPr>
          </a:p>
          <a:p>
            <a:pPr defTabSz="914377" eaLnBrk="0" fontAlgn="base" hangingPunct="0">
              <a:spcBef>
                <a:spcPct val="0"/>
              </a:spcBef>
              <a:spcAft>
                <a:spcPct val="0"/>
              </a:spcAft>
            </a:pPr>
            <a:endParaRPr lang="sv-SE" altLang="sv-SE" sz="1400" dirty="0">
              <a:latin typeface="Arial" pitchFamily="34" charset="0"/>
              <a:cs typeface="Arial" pitchFamily="34" charset="0"/>
            </a:endParaRPr>
          </a:p>
        </p:txBody>
      </p:sp>
      <p:sp>
        <p:nvSpPr>
          <p:cNvPr id="2" name="textruta 1"/>
          <p:cNvSpPr txBox="1"/>
          <p:nvPr/>
        </p:nvSpPr>
        <p:spPr>
          <a:xfrm>
            <a:off x="2892987" y="5552367"/>
            <a:ext cx="5908797" cy="646331"/>
          </a:xfrm>
          <a:prstGeom prst="rect">
            <a:avLst/>
          </a:prstGeom>
          <a:noFill/>
        </p:spPr>
        <p:txBody>
          <a:bodyPr wrap="square" rtlCol="0">
            <a:spAutoFit/>
          </a:bodyPr>
          <a:lst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sv-SE" sz="1800" dirty="0"/>
              <a:t>Bedöms genom att se på </a:t>
            </a:r>
            <a:r>
              <a:rPr lang="sv-SE" sz="1800" dirty="0" err="1"/>
              <a:t>bärbenens</a:t>
            </a:r>
            <a:r>
              <a:rPr lang="sv-SE" sz="1800" dirty="0"/>
              <a:t> yttersta punkt bakifrån, </a:t>
            </a:r>
          </a:p>
          <a:p>
            <a:pPr algn="ctr"/>
            <a:r>
              <a:rPr lang="sv-SE" sz="1800" dirty="0"/>
              <a:t>i förhållande till djurets höftbredd</a:t>
            </a:r>
          </a:p>
        </p:txBody>
      </p:sp>
      <p:sp>
        <p:nvSpPr>
          <p:cNvPr id="3" name="Rubrik 2">
            <a:extLst>
              <a:ext uri="{FF2B5EF4-FFF2-40B4-BE49-F238E27FC236}">
                <a16:creationId xmlns:a16="http://schemas.microsoft.com/office/drawing/2014/main" id="{B4BD116D-8786-BDD5-0552-43FDEAC9A7A9}"/>
              </a:ext>
            </a:extLst>
          </p:cNvPr>
          <p:cNvSpPr>
            <a:spLocks noGrp="1"/>
          </p:cNvSpPr>
          <p:nvPr>
            <p:ph type="title"/>
          </p:nvPr>
        </p:nvSpPr>
        <p:spPr/>
        <p:txBody>
          <a:bodyPr>
            <a:normAutofit/>
          </a:bodyPr>
          <a:lstStyle/>
          <a:p>
            <a:r>
              <a:rPr lang="sv-SE" sz="2400" dirty="0">
                <a:latin typeface="+mn-lt"/>
              </a:rPr>
              <a:t>Kropp- Body </a:t>
            </a:r>
            <a:br>
              <a:rPr lang="sv-SE" sz="2400" dirty="0">
                <a:latin typeface="+mn-lt"/>
              </a:rPr>
            </a:br>
            <a:r>
              <a:rPr lang="sv-SE" sz="2400" dirty="0">
                <a:latin typeface="+mn-lt"/>
              </a:rPr>
              <a:t>Höftbredd- </a:t>
            </a:r>
            <a:r>
              <a:rPr lang="sv-SE" sz="2400" dirty="0" err="1">
                <a:latin typeface="+mn-lt"/>
              </a:rPr>
              <a:t>with</a:t>
            </a:r>
            <a:r>
              <a:rPr lang="sv-SE" sz="2400" dirty="0">
                <a:latin typeface="+mn-lt"/>
              </a:rPr>
              <a:t> </a:t>
            </a:r>
            <a:r>
              <a:rPr lang="sv-SE" sz="2400" dirty="0" err="1">
                <a:latin typeface="+mn-lt"/>
              </a:rPr>
              <a:t>of</a:t>
            </a:r>
            <a:r>
              <a:rPr lang="sv-SE" sz="2400" dirty="0">
                <a:latin typeface="+mn-lt"/>
              </a:rPr>
              <a:t> </a:t>
            </a:r>
            <a:r>
              <a:rPr lang="sv-SE" sz="2400" dirty="0" err="1">
                <a:latin typeface="+mn-lt"/>
              </a:rPr>
              <a:t>rump</a:t>
            </a:r>
            <a:r>
              <a:rPr lang="sv-SE" sz="2400" dirty="0">
                <a:latin typeface="+mn-lt"/>
              </a:rPr>
              <a:t>/</a:t>
            </a:r>
            <a:r>
              <a:rPr lang="sv-SE" sz="2400" dirty="0" err="1">
                <a:latin typeface="+mn-lt"/>
              </a:rPr>
              <a:t>pelvis</a:t>
            </a:r>
            <a:r>
              <a:rPr lang="sv-SE" sz="2400" dirty="0">
                <a:latin typeface="+mn-lt"/>
              </a:rPr>
              <a:t>, </a:t>
            </a:r>
            <a:r>
              <a:rPr lang="sv-SE" sz="2400" dirty="0" err="1">
                <a:latin typeface="+mn-lt"/>
              </a:rPr>
              <a:t>opt</a:t>
            </a:r>
            <a:r>
              <a:rPr lang="sv-SE" sz="2400" dirty="0">
                <a:latin typeface="+mn-lt"/>
              </a:rPr>
              <a:t>: 8</a:t>
            </a:r>
          </a:p>
        </p:txBody>
      </p:sp>
      <p:sp>
        <p:nvSpPr>
          <p:cNvPr id="6" name="Platshållare för innehåll 5">
            <a:extLst>
              <a:ext uri="{FF2B5EF4-FFF2-40B4-BE49-F238E27FC236}">
                <a16:creationId xmlns:a16="http://schemas.microsoft.com/office/drawing/2014/main" id="{AF1688BE-2859-7FCE-500F-2B1FEBD514CF}"/>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4048877763"/>
      </p:ext>
    </p:extLst>
  </p:cSld>
  <p:clrMapOvr>
    <a:masterClrMapping/>
  </p:clrMapOvr>
  <mc:AlternateContent xmlns:mc="http://schemas.openxmlformats.org/markup-compatibility/2006" xmlns:p14="http://schemas.microsoft.com/office/powerpoint/2010/main">
    <mc:Choice Requires="p14">
      <p:transition spd="slow" p14:dur="2000" advTm="11066"/>
    </mc:Choice>
    <mc:Fallback xmlns="">
      <p:transition spd="slow" advTm="11066"/>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2161</TotalTime>
  <Words>2428</Words>
  <Application>Microsoft Office PowerPoint</Application>
  <PresentationFormat>Bredbild</PresentationFormat>
  <Paragraphs>637</Paragraphs>
  <Slides>41</Slides>
  <Notes>25</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41</vt:i4>
      </vt:variant>
    </vt:vector>
  </HeadingPairs>
  <TitlesOfParts>
    <vt:vector size="47" baseType="lpstr">
      <vt:lpstr>Arial</vt:lpstr>
      <vt:lpstr>Arial Bold</vt:lpstr>
      <vt:lpstr>Calibri</vt:lpstr>
      <vt:lpstr>Calibri Light</vt:lpstr>
      <vt:lpstr>Office-tema</vt:lpstr>
      <vt:lpstr>Office-tema</vt:lpstr>
      <vt:lpstr>PowerPoint-presentation</vt:lpstr>
      <vt:lpstr>Exteriör-Linear scoring Why?</vt:lpstr>
      <vt:lpstr>Kropp-Body</vt:lpstr>
      <vt:lpstr>Kropp - Body  Bogbredd framifrån- width of fore end, opt: 7</vt:lpstr>
      <vt:lpstr>Kropp- Body Bröstdjup- Depth of chest, opt: 7</vt:lpstr>
      <vt:lpstr>Kropp- Body Överlinje- Topline, opt: 7 </vt:lpstr>
      <vt:lpstr>Kropp- Body  Korslutning- Rump/pelvis angle, Opt: 6</vt:lpstr>
      <vt:lpstr>Kropp- Body  Korslängd- Length of rump/pelvis, Opt: 8</vt:lpstr>
      <vt:lpstr>Kropp- Body  Höftbredd- with of rump/pelvis, opt: 8</vt:lpstr>
      <vt:lpstr>      Smal- Thin            Normal</vt:lpstr>
      <vt:lpstr>Höftbredd</vt:lpstr>
      <vt:lpstr>Harmoni-Harmony</vt:lpstr>
      <vt:lpstr>Kropp - optimum &amp; viktningar </vt:lpstr>
      <vt:lpstr>Muskelbyggnad Muscle</vt:lpstr>
      <vt:lpstr>MuskelByggnad-Muscle  Ryggbredd-Chine/ shoulders front of back width, opt: 8</vt:lpstr>
      <vt:lpstr>Muskelbyggnad-Muscle ländbredd- back width/front of the kross, opt: 8</vt:lpstr>
      <vt:lpstr>Muskelbyggnad- Muscle Ryggmuskellängd- Length of the back, opt: 6- not in total muscle scor</vt:lpstr>
      <vt:lpstr>Muskelbyggnad- Muscle Lårbredd- Width of thighs/loins, opt: 8</vt:lpstr>
      <vt:lpstr>Muskelbyggnad- Muscle Innanlår- Inside of thighs/loins, opt: 9 </vt:lpstr>
      <vt:lpstr>Muskelbyggnad- Muscle Lårdjup- Depth of thighs/loins, opt: 7</vt:lpstr>
      <vt:lpstr>Muskelbyggnad- Muscle Lårfyllnad från sidan- Muscularity of thighs/loins, opt: 8</vt:lpstr>
      <vt:lpstr>Muskler – optimum &amp; vikter</vt:lpstr>
      <vt:lpstr>Ben-Legs</vt:lpstr>
      <vt:lpstr>Ben- Legs Hasvinkel- Rear legs side view, opt: 5</vt:lpstr>
      <vt:lpstr>Ben- Legs Kotvinkel- Angle of pastern, opt: 5</vt:lpstr>
      <vt:lpstr>Ben- Legs Ben bakifrån- rear legs rear  view, opt: 8</vt:lpstr>
      <vt:lpstr>Ben- Legs Framben framifrån- Fore legs front view, opt: 8</vt:lpstr>
      <vt:lpstr>Ben- Legs Skelettgrovlek- Bone quality, opt: 2-3</vt:lpstr>
      <vt:lpstr>Ben – optimum &amp; vikter</vt:lpstr>
      <vt:lpstr>Helhet – viktning för delegenskaperna</vt:lpstr>
      <vt:lpstr>NAV-NAVET</vt:lpstr>
      <vt:lpstr>PowerPoint-presentation</vt:lpstr>
      <vt:lpstr>Produktions Index</vt:lpstr>
      <vt:lpstr>Dam Index</vt:lpstr>
      <vt:lpstr>Födelse Index</vt:lpstr>
      <vt:lpstr>Test station Bulls Limits Growth T-tal: 100 Testicle: 29cm Muscles scors: 75 Total scor: 75 Legs: 75 Hooves: 5p (of 10p) P-Tal: 100 </vt:lpstr>
      <vt:lpstr>Weight requirement-Herd-book -Parents in herd-book, father verified</vt:lpstr>
      <vt:lpstr>Birth weight</vt:lpstr>
      <vt:lpstr>Weaning weight (200-d)</vt:lpstr>
      <vt:lpstr>Yearling weight</vt:lpstr>
      <vt:lpstr>Sweden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Jenny Hansson</dc:creator>
  <cp:lastModifiedBy>Jenny Hansson</cp:lastModifiedBy>
  <cp:revision>1</cp:revision>
  <dcterms:created xsi:type="dcterms:W3CDTF">2023-08-23T07:27:41Z</dcterms:created>
  <dcterms:modified xsi:type="dcterms:W3CDTF">2023-08-24T20:00:15Z</dcterms:modified>
</cp:coreProperties>
</file>